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304" r:id="rId2"/>
    <p:sldId id="256" r:id="rId3"/>
    <p:sldId id="470" r:id="rId4"/>
    <p:sldId id="478" r:id="rId5"/>
    <p:sldId id="498" r:id="rId6"/>
    <p:sldId id="461" r:id="rId7"/>
    <p:sldId id="432" r:id="rId8"/>
    <p:sldId id="376" r:id="rId9"/>
    <p:sldId id="464" r:id="rId10"/>
    <p:sldId id="462" r:id="rId11"/>
    <p:sldId id="465" r:id="rId12"/>
    <p:sldId id="487" r:id="rId13"/>
    <p:sldId id="466" r:id="rId14"/>
    <p:sldId id="479" r:id="rId15"/>
    <p:sldId id="481" r:id="rId16"/>
    <p:sldId id="482" r:id="rId17"/>
    <p:sldId id="486" r:id="rId18"/>
    <p:sldId id="483" r:id="rId19"/>
    <p:sldId id="399" r:id="rId20"/>
    <p:sldId id="496" r:id="rId21"/>
    <p:sldId id="458" r:id="rId22"/>
    <p:sldId id="475" r:id="rId23"/>
    <p:sldId id="457" r:id="rId24"/>
    <p:sldId id="472" r:id="rId25"/>
    <p:sldId id="402" r:id="rId26"/>
    <p:sldId id="473" r:id="rId27"/>
    <p:sldId id="471" r:id="rId28"/>
    <p:sldId id="474" r:id="rId29"/>
    <p:sldId id="489" r:id="rId30"/>
    <p:sldId id="491" r:id="rId31"/>
    <p:sldId id="493" r:id="rId32"/>
    <p:sldId id="497" r:id="rId33"/>
    <p:sldId id="499" r:id="rId34"/>
    <p:sldId id="500" r:id="rId35"/>
    <p:sldId id="501" r:id="rId36"/>
    <p:sldId id="502" r:id="rId37"/>
    <p:sldId id="503" r:id="rId38"/>
  </p:sldIdLst>
  <p:sldSz cx="9721850" cy="5400675"/>
  <p:notesSz cx="6858000" cy="9144000"/>
  <p:custDataLst>
    <p:tags r:id="rId41"/>
  </p:custDataLst>
  <p:defaultTextStyle>
    <a:defPPr>
      <a:defRPr lang="zh-CN"/>
    </a:defPPr>
    <a:lvl1pPr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1pPr>
    <a:lvl2pPr marL="482600" indent="-25400"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2pPr>
    <a:lvl3pPr marL="967105" indent="-52705"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3pPr>
    <a:lvl4pPr marL="1450975" indent="-79375"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4pPr>
    <a:lvl5pPr marL="1935480" indent="-106680"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701">
          <p15:clr>
            <a:srgbClr val="A4A3A4"/>
          </p15:clr>
        </p15:guide>
        <p15:guide id="2" pos="306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8F8F8"/>
    <a:srgbClr val="004B70"/>
    <a:srgbClr val="003366"/>
    <a:srgbClr val="01253D"/>
    <a:srgbClr val="FF6699"/>
    <a:srgbClr val="360831"/>
    <a:srgbClr val="07003E"/>
    <a:srgbClr val="01183D"/>
    <a:srgbClr val="0B0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7" autoAdjust="0"/>
    <p:restoredTop sz="94660"/>
  </p:normalViewPr>
  <p:slideViewPr>
    <p:cSldViewPr>
      <p:cViewPr varScale="1">
        <p:scale>
          <a:sx n="96" d="100"/>
          <a:sy n="96" d="100"/>
        </p:scale>
        <p:origin x="432" y="72"/>
      </p:cViewPr>
      <p:guideLst>
        <p:guide orient="horz" pos="1701"/>
        <p:guide pos="3062"/>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6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CCBFAF72-1563-47D6-B7E6-34529404EE30}" type="datetimeFigureOut">
              <a:rPr lang="zh-CN" altLang="en-US"/>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3219187B-8851-4471-879F-35BFB0C031CE}"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001866E4-F001-4660-AF58-DE5DC3ECCFA6}"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47079287-648C-4B3D-8FE1-F0E0722F132F}"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defTabSz="967105" rtl="0" fontAlgn="base">
      <a:spcBef>
        <a:spcPct val="30000"/>
      </a:spcBef>
      <a:spcAft>
        <a:spcPct val="0"/>
      </a:spcAft>
      <a:defRPr sz="1300" kern="1200">
        <a:solidFill>
          <a:schemeClr val="tx1"/>
        </a:solidFill>
        <a:latin typeface="+mn-lt"/>
        <a:ea typeface="+mn-ea"/>
        <a:cs typeface="+mn-cs"/>
      </a:defRPr>
    </a:lvl1pPr>
    <a:lvl2pPr marL="482600" algn="l" defTabSz="967105" rtl="0" fontAlgn="base">
      <a:spcBef>
        <a:spcPct val="30000"/>
      </a:spcBef>
      <a:spcAft>
        <a:spcPct val="0"/>
      </a:spcAft>
      <a:defRPr sz="1300" kern="1200">
        <a:solidFill>
          <a:schemeClr val="tx1"/>
        </a:solidFill>
        <a:latin typeface="+mn-lt"/>
        <a:ea typeface="+mn-ea"/>
        <a:cs typeface="+mn-cs"/>
      </a:defRPr>
    </a:lvl2pPr>
    <a:lvl3pPr marL="967105" algn="l" defTabSz="967105" rtl="0" fontAlgn="base">
      <a:spcBef>
        <a:spcPct val="30000"/>
      </a:spcBef>
      <a:spcAft>
        <a:spcPct val="0"/>
      </a:spcAft>
      <a:defRPr sz="1300" kern="1200">
        <a:solidFill>
          <a:schemeClr val="tx1"/>
        </a:solidFill>
        <a:latin typeface="+mn-lt"/>
        <a:ea typeface="+mn-ea"/>
        <a:cs typeface="+mn-cs"/>
      </a:defRPr>
    </a:lvl3pPr>
    <a:lvl4pPr marL="1450975" algn="l" defTabSz="967105" rtl="0" fontAlgn="base">
      <a:spcBef>
        <a:spcPct val="30000"/>
      </a:spcBef>
      <a:spcAft>
        <a:spcPct val="0"/>
      </a:spcAft>
      <a:defRPr sz="1300" kern="1200">
        <a:solidFill>
          <a:schemeClr val="tx1"/>
        </a:solidFill>
        <a:latin typeface="+mn-lt"/>
        <a:ea typeface="+mn-ea"/>
        <a:cs typeface="+mn-cs"/>
      </a:defRPr>
    </a:lvl4pPr>
    <a:lvl5pPr marL="1935480" algn="l" defTabSz="967105" rtl="0" fontAlgn="base">
      <a:spcBef>
        <a:spcPct val="30000"/>
      </a:spcBef>
      <a:spcAft>
        <a:spcPct val="0"/>
      </a:spcAft>
      <a:defRPr sz="1300" kern="1200">
        <a:solidFill>
          <a:schemeClr val="tx1"/>
        </a:solidFill>
        <a:latin typeface="+mn-lt"/>
        <a:ea typeface="+mn-ea"/>
        <a:cs typeface="+mn-cs"/>
      </a:defRPr>
    </a:lvl5pPr>
    <a:lvl6pPr marL="2419350" algn="l" defTabSz="967740" rtl="0" eaLnBrk="1" latinLnBrk="0" hangingPunct="1">
      <a:defRPr sz="1300" kern="1200">
        <a:solidFill>
          <a:schemeClr val="tx1"/>
        </a:solidFill>
        <a:latin typeface="+mn-lt"/>
        <a:ea typeface="+mn-ea"/>
        <a:cs typeface="+mn-cs"/>
      </a:defRPr>
    </a:lvl6pPr>
    <a:lvl7pPr marL="2903220" algn="l" defTabSz="967740" rtl="0" eaLnBrk="1" latinLnBrk="0" hangingPunct="1">
      <a:defRPr sz="1300" kern="1200">
        <a:solidFill>
          <a:schemeClr val="tx1"/>
        </a:solidFill>
        <a:latin typeface="+mn-lt"/>
        <a:ea typeface="+mn-ea"/>
        <a:cs typeface="+mn-cs"/>
      </a:defRPr>
    </a:lvl7pPr>
    <a:lvl8pPr marL="3387090" algn="l" defTabSz="967740" rtl="0" eaLnBrk="1" latinLnBrk="0" hangingPunct="1">
      <a:defRPr sz="1300" kern="1200">
        <a:solidFill>
          <a:schemeClr val="tx1"/>
        </a:solidFill>
        <a:latin typeface="+mn-lt"/>
        <a:ea typeface="+mn-ea"/>
        <a:cs typeface="+mn-cs"/>
      </a:defRPr>
    </a:lvl8pPr>
    <a:lvl9pPr marL="3870960"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ABD2230D-6849-43D5-9C7A-62A81DF02130}" type="slidenum">
              <a:rPr lang="zh-CN" altLang="en-US" sz="1200">
                <a:latin typeface="Calibri" panose="020F0502020204030204" pitchFamily="34" charset="0"/>
                <a:ea typeface="宋体" panose="02010600030101010101" pitchFamily="2" charset="-122"/>
              </a:rPr>
              <a:t>19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C3765A2E-C543-498F-A184-58F148F262FA}"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CE02A1DE-9727-462B-B3CD-4635E991B052}" type="slidenum">
              <a:rPr lang="zh-CN" altLang="en-US" sz="1200">
                <a:latin typeface="Calibri" panose="020F0502020204030204" pitchFamily="34" charset="0"/>
                <a:ea typeface="宋体" panose="02010600030101010101" pitchFamily="2" charset="-122"/>
              </a:rPr>
              <a:t>23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156A9249-D617-4CC2-9D80-860C6969B6EC}" type="slidenum">
              <a:rPr lang="zh-CN" altLang="en-US" sz="1200">
                <a:latin typeface="Calibri" panose="020F0502020204030204" pitchFamily="34" charset="0"/>
                <a:ea typeface="宋体" panose="02010600030101010101" pitchFamily="2" charset="-122"/>
              </a:rPr>
              <a:t>25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C3765A2E-C543-498F-A184-58F148F262FA}" type="slidenum">
              <a:rPr lang="zh-CN" altLang="en-US" sz="1200">
                <a:latin typeface="Calibri" panose="020F0502020204030204" pitchFamily="34" charset="0"/>
                <a:ea typeface="宋体" panose="02010600030101010101" pitchFamily="2" charset="-122"/>
              </a:rPr>
              <a:t>36</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t>37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5409D5DA-563B-4E70-99A2-F262D60F5A2B}" type="slidenum">
              <a:rPr lang="zh-CN" altLang="en-US" sz="1200">
                <a:latin typeface="Calibri" panose="020F0502020204030204" pitchFamily="34" charset="0"/>
                <a:ea typeface="宋体" panose="02010600030101010101" pitchFamily="2" charset="-122"/>
              </a:rPr>
              <a:t>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t>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FFBA3ECA-3124-4FBC-B7AF-8FB16E907AE5}" type="slidenum">
              <a:rPr lang="zh-CN" altLang="en-US" sz="1200">
                <a:latin typeface="Calibri" panose="020F0502020204030204" pitchFamily="34" charset="0"/>
                <a:ea typeface="宋体" panose="02010600030101010101" pitchFamily="2" charset="-122"/>
              </a:rPr>
              <a:t>8</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advClick="0" advTm="0">
    <p:pull/>
  </p:transition>
  <p:txStyles>
    <p:titleStyle>
      <a:lvl1pPr algn="ctr" defTabSz="967105" rtl="0" fontAlgn="base">
        <a:spcBef>
          <a:spcPct val="0"/>
        </a:spcBef>
        <a:spcAft>
          <a:spcPct val="0"/>
        </a:spcAft>
        <a:defRPr sz="4700" kern="1200">
          <a:solidFill>
            <a:schemeClr val="tx1"/>
          </a:solidFill>
          <a:latin typeface="+mj-lt"/>
          <a:ea typeface="+mj-ea"/>
          <a:cs typeface="+mj-cs"/>
        </a:defRPr>
      </a:lvl1pPr>
      <a:lvl2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7105" rtl="0" fontAlgn="base">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7105" rtl="0" fontAlgn="base">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7105" rtl="0" fontAlgn="base">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7105"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7105"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png"/><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png"/><Relationship Id="rId5" Type="http://schemas.openxmlformats.org/officeDocument/2006/relationships/audio" Target="../media/audio1.wav"/><Relationship Id="rId4"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桌面\7.png"/>
          <p:cNvPicPr>
            <a:picLocks noChangeAspect="1" noChangeArrowheads="1"/>
          </p:cNvPicPr>
          <p:nvPr/>
        </p:nvPicPr>
        <p:blipFill rotWithShape="1">
          <a:blip r:embed="rId6">
            <a:extLst>
              <a:ext uri="{28A0092B-C50C-407E-A947-70E740481C1C}">
                <a14:useLocalDpi xmlns:a14="http://schemas.microsoft.com/office/drawing/2010/main" val="0"/>
              </a:ext>
            </a:extLst>
          </a:blip>
          <a:srcRect t="1560" b="1"/>
          <a:stretch>
            <a:fillRect/>
          </a:stretch>
        </p:blipFill>
        <p:spPr bwMode="auto">
          <a:xfrm>
            <a:off x="0" y="0"/>
            <a:ext cx="9721850" cy="5400675"/>
          </a:xfrm>
          <a:prstGeom prst="rect">
            <a:avLst/>
          </a:prstGeom>
          <a:noFill/>
          <a:extLst>
            <a:ext uri="{909E8E84-426E-40DD-AFC4-6F175D3DCCD1}">
              <a14:hiddenFill xmlns:a14="http://schemas.microsoft.com/office/drawing/2010/main">
                <a:solidFill>
                  <a:srgbClr val="FFFFFF"/>
                </a:solidFill>
              </a14:hiddenFill>
            </a:ext>
          </a:extLst>
        </p:spPr>
      </p:pic>
      <p:pic>
        <p:nvPicPr>
          <p:cNvPr id="20" name="欢快-背景音乐.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4311165" y="5691137"/>
            <a:ext cx="472088" cy="609600"/>
          </a:xfrm>
          <a:prstGeom prst="rect">
            <a:avLst/>
          </a:prstGeom>
        </p:spPr>
      </p:pic>
      <p:sp>
        <p:nvSpPr>
          <p:cNvPr id="35" name="文本框 12"/>
          <p:cNvSpPr txBox="1">
            <a:spLocks noChangeArrowheads="1"/>
          </p:cNvSpPr>
          <p:nvPr/>
        </p:nvSpPr>
        <p:spPr bwMode="auto">
          <a:xfrm>
            <a:off x="1030514" y="2162526"/>
            <a:ext cx="7843880" cy="630942"/>
          </a:xfrm>
          <a:prstGeom prst="rect">
            <a:avLst/>
          </a:prstGeom>
          <a:noFill/>
          <a:ln w="9525">
            <a:noFill/>
            <a:miter lim="800000"/>
          </a:ln>
        </p:spPr>
        <p:txBody>
          <a:bodyPr wrap="square">
            <a:spAutoFit/>
          </a:bodyPr>
          <a:lstStyle/>
          <a:p>
            <a:pPr algn="ctr"/>
            <a:r>
              <a:rPr lang="zh-CN" altLang="en-US" sz="3500" dirty="0">
                <a:solidFill>
                  <a:schemeClr val="accent1"/>
                </a:solidFill>
                <a:latin typeface="微软雅黑" panose="020B0503020204020204" pitchFamily="34" charset="-122"/>
                <a:ea typeface="微软雅黑" panose="020B0503020204020204" pitchFamily="34" charset="-122"/>
              </a:rPr>
              <a:t>年终总结、工作报告、商业汇报</a:t>
            </a:r>
          </a:p>
        </p:txBody>
      </p:sp>
      <p:sp>
        <p:nvSpPr>
          <p:cNvPr id="40" name="文本框 12"/>
          <p:cNvSpPr txBox="1">
            <a:spLocks noChangeArrowheads="1"/>
          </p:cNvSpPr>
          <p:nvPr/>
        </p:nvSpPr>
        <p:spPr bwMode="auto">
          <a:xfrm>
            <a:off x="2909022" y="972145"/>
            <a:ext cx="4086864" cy="1323439"/>
          </a:xfrm>
          <a:prstGeom prst="rect">
            <a:avLst/>
          </a:prstGeom>
          <a:noFill/>
          <a:ln w="9525">
            <a:noFill/>
            <a:miter lim="800000"/>
          </a:ln>
        </p:spPr>
        <p:txBody>
          <a:bodyPr wrap="square">
            <a:spAutoFit/>
          </a:bodyPr>
          <a:lstStyle/>
          <a:p>
            <a:pPr algn="ctr"/>
            <a:r>
              <a:rPr lang="en-US" altLang="zh-CN" sz="8000" b="1" dirty="0">
                <a:solidFill>
                  <a:schemeClr val="accent1"/>
                </a:solidFill>
                <a:latin typeface="微软雅黑" panose="020B0503020204020204" pitchFamily="34" charset="-122"/>
                <a:ea typeface="微软雅黑" panose="020B0503020204020204" pitchFamily="34" charset="-122"/>
              </a:rPr>
              <a:t>2020</a:t>
            </a:r>
            <a:endParaRPr lang="zh-CN" altLang="en-US" sz="8000" b="1" dirty="0">
              <a:solidFill>
                <a:schemeClr val="accent1"/>
              </a:solidFill>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2340645" y="2898397"/>
            <a:ext cx="5328592" cy="368300"/>
          </a:xfrm>
          <a:prstGeom prst="rect">
            <a:avLst/>
          </a:prstGeom>
          <a:noFill/>
          <a:ln w="9525">
            <a:noFill/>
            <a:miter lim="800000"/>
          </a:ln>
        </p:spPr>
        <p:txBody>
          <a:bodyPr wrap="square">
            <a:spAutoFit/>
          </a:bodyPr>
          <a:lstStyle/>
          <a:p>
            <a:pPr algn="ctr"/>
            <a:r>
              <a:rPr lang="zh-CN" altLang="en-US" sz="1800">
                <a:solidFill>
                  <a:schemeClr val="accent1"/>
                </a:solidFill>
                <a:latin typeface="微软雅黑" panose="020B0503020204020204" pitchFamily="34" charset="-122"/>
                <a:ea typeface="微软雅黑" panose="020B0503020204020204" pitchFamily="34" charset="-122"/>
              </a:rPr>
              <a:t>汇报人：</a:t>
            </a:r>
            <a:r>
              <a:rPr lang="en-US" altLang="zh-CN" sz="1800">
                <a:solidFill>
                  <a:schemeClr val="accent1"/>
                </a:solidFill>
                <a:latin typeface="微软雅黑" panose="020B0503020204020204" pitchFamily="34" charset="-122"/>
                <a:ea typeface="微软雅黑" panose="020B0503020204020204" pitchFamily="34" charset="-122"/>
              </a:rPr>
              <a:t>xiazaii    </a:t>
            </a:r>
            <a:r>
              <a:rPr lang="zh-CN" altLang="en-US" sz="1800">
                <a:solidFill>
                  <a:schemeClr val="accent1"/>
                </a:solidFill>
                <a:latin typeface="微软雅黑" panose="020B0503020204020204" pitchFamily="34" charset="-122"/>
                <a:ea typeface="微软雅黑" panose="020B0503020204020204" pitchFamily="34" charset="-122"/>
              </a:rPr>
              <a:t>汇报时间：</a:t>
            </a:r>
            <a:r>
              <a:rPr lang="en-US" altLang="zh-CN" sz="1800">
                <a:solidFill>
                  <a:schemeClr val="accent1"/>
                </a:solidFill>
                <a:latin typeface="微软雅黑" panose="020B0503020204020204" pitchFamily="34" charset="-122"/>
                <a:ea typeface="微软雅黑" panose="020B0503020204020204" pitchFamily="34" charset="-122"/>
              </a:rPr>
              <a:t>2020</a:t>
            </a:r>
            <a:r>
              <a:rPr lang="zh-CN" altLang="en-US" sz="1800">
                <a:solidFill>
                  <a:schemeClr val="accent1"/>
                </a:solidFill>
                <a:latin typeface="微软雅黑" panose="020B0503020204020204" pitchFamily="34" charset="-122"/>
                <a:ea typeface="微软雅黑" panose="020B0503020204020204" pitchFamily="34" charset="-122"/>
              </a:rPr>
              <a:t>年</a:t>
            </a:r>
            <a:r>
              <a:rPr lang="en-US" altLang="zh-CN" sz="1800">
                <a:solidFill>
                  <a:schemeClr val="accent1"/>
                </a:solidFill>
                <a:latin typeface="微软雅黑" panose="020B0503020204020204" pitchFamily="34" charset="-122"/>
                <a:ea typeface="微软雅黑" panose="020B0503020204020204" pitchFamily="34" charset="-122"/>
              </a:rPr>
              <a:t>2</a:t>
            </a:r>
            <a:r>
              <a:rPr lang="zh-CN" altLang="en-US" sz="1800">
                <a:solidFill>
                  <a:schemeClr val="accent1"/>
                </a:solidFill>
                <a:latin typeface="微软雅黑" panose="020B0503020204020204" pitchFamily="34" charset="-122"/>
                <a:ea typeface="微软雅黑" panose="020B0503020204020204" pitchFamily="34" charset="-122"/>
              </a:rPr>
              <a:t>月</a:t>
            </a:r>
            <a:r>
              <a:rPr lang="en-US" altLang="zh-CN" sz="1800">
                <a:solidFill>
                  <a:schemeClr val="accent1"/>
                </a:solidFill>
                <a:latin typeface="微软雅黑" panose="020B0503020204020204" pitchFamily="34" charset="-122"/>
                <a:ea typeface="微软雅黑" panose="020B0503020204020204" pitchFamily="34" charset="-122"/>
              </a:rPr>
              <a:t>8</a:t>
            </a:r>
            <a:r>
              <a:rPr lang="zh-CN" altLang="en-US" sz="1800">
                <a:solidFill>
                  <a:schemeClr val="accent1"/>
                </a:solidFill>
                <a:latin typeface="微软雅黑" panose="020B0503020204020204" pitchFamily="34" charset="-122"/>
                <a:ea typeface="微软雅黑" panose="020B0503020204020204" pitchFamily="34" charset="-122"/>
              </a:rPr>
              <a:t>日</a:t>
            </a:r>
            <a:endParaRPr lang="zh-CN" altLang="en-US" sz="18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p14:vortex dir="r"/>
        <p:sndAc>
          <p:stSnd>
            <p:snd r:embed="rId5" name="chimes.wav"/>
          </p:stSnd>
        </p:sndAc>
      </p:transition>
    </mc:Choice>
    <mc:Fallback xmlns="">
      <p:transition spd="slow" advTm="0">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anim calcmode="lin" valueType="num">
                                      <p:cBhvr>
                                        <p:cTn id="11" dur="1000" fill="hold"/>
                                        <p:tgtEl>
                                          <p:spTgt spid="1026"/>
                                        </p:tgtEl>
                                        <p:attrNameLst>
                                          <p:attrName>ppt_x</p:attrName>
                                        </p:attrNameLst>
                                      </p:cBhvr>
                                      <p:tavLst>
                                        <p:tav tm="0">
                                          <p:val>
                                            <p:strVal val="#ppt_x"/>
                                          </p:val>
                                        </p:tav>
                                        <p:tav tm="100000">
                                          <p:val>
                                            <p:strVal val="#ppt_x"/>
                                          </p:val>
                                        </p:tav>
                                      </p:tavLst>
                                    </p:anim>
                                    <p:anim calcmode="lin" valueType="num">
                                      <p:cBhvr>
                                        <p:cTn id="12" dur="1000" fill="hold"/>
                                        <p:tgtEl>
                                          <p:spTgt spid="102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1" repeatCount="indefinite" fill="hold" display="0">
                  <p:stCondLst>
                    <p:cond delay="indefinite"/>
                  </p:stCondLst>
                  <p:endCondLst>
                    <p:cond evt="onStopAudio" delay="0">
                      <p:tgtEl>
                        <p:sldTgt/>
                      </p:tgtEl>
                    </p:cond>
                  </p:endCondLst>
                </p:cTn>
                <p:tgtEl>
                  <p:spTgt spid="20"/>
                </p:tgtEl>
              </p:cMediaNode>
            </p:audio>
          </p:childTnLst>
        </p:cTn>
      </p:par>
    </p:tnLst>
    <p:bldLst>
      <p:bldP spid="35" grpId="0"/>
      <p:bldP spid="4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13251" y="1526237"/>
            <a:ext cx="1630450" cy="3396092"/>
            <a:chOff x="1313251" y="1526237"/>
            <a:chExt cx="1630450" cy="3396092"/>
          </a:xfrm>
        </p:grpSpPr>
        <p:sp>
          <p:nvSpPr>
            <p:cNvPr id="21" name="圆角矩形 20"/>
            <p:cNvSpPr/>
            <p:nvPr/>
          </p:nvSpPr>
          <p:spPr>
            <a:xfrm>
              <a:off x="13132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3" name="椭圆 22"/>
            <p:cNvSpPr/>
            <p:nvPr/>
          </p:nvSpPr>
          <p:spPr>
            <a:xfrm>
              <a:off x="1526248" y="1669424"/>
              <a:ext cx="1204455" cy="1189506"/>
            </a:xfrm>
            <a:prstGeom prst="ellipse">
              <a:avLst/>
            </a:prstGeom>
            <a:solidFill>
              <a:schemeClr val="accent3"/>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latin typeface="+mj-lt"/>
                <a:ea typeface="方正超粗黑简体" panose="03000509000000000000" pitchFamily="65" charset="-122"/>
              </a:endParaRPr>
            </a:p>
          </p:txBody>
        </p:sp>
        <p:sp>
          <p:nvSpPr>
            <p:cNvPr id="24" name="椭圆 23"/>
            <p:cNvSpPr/>
            <p:nvPr/>
          </p:nvSpPr>
          <p:spPr>
            <a:xfrm>
              <a:off x="1640473"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5" name="椭圆 24"/>
            <p:cNvSpPr/>
            <p:nvPr/>
          </p:nvSpPr>
          <p:spPr>
            <a:xfrm>
              <a:off x="1604654"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solidFill>
                  <a:srgbClr val="0087CF"/>
                </a:solidFill>
                <a:latin typeface="+mj-lt"/>
                <a:ea typeface="方正超粗黑简体" panose="03000509000000000000" pitchFamily="65" charset="-122"/>
              </a:endParaRPr>
            </a:p>
          </p:txBody>
        </p:sp>
        <p:sp>
          <p:nvSpPr>
            <p:cNvPr id="28" name="圆角矩形 27"/>
            <p:cNvSpPr/>
            <p:nvPr/>
          </p:nvSpPr>
          <p:spPr>
            <a:xfrm>
              <a:off x="145321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Arial" panose="020B0604020202020204"/>
                <a:ea typeface="微软雅黑" panose="020B0503020204020204" pitchFamily="34" charset="-122"/>
              </a:endParaRPr>
            </a:p>
          </p:txBody>
        </p:sp>
        <p:sp>
          <p:nvSpPr>
            <p:cNvPr id="20495" name="文本框 28"/>
            <p:cNvSpPr txBox="1">
              <a:spLocks noChangeArrowheads="1"/>
            </p:cNvSpPr>
            <p:nvPr/>
          </p:nvSpPr>
          <p:spPr bwMode="auto">
            <a:xfrm>
              <a:off x="1862090" y="4353044"/>
              <a:ext cx="523294"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200">
                  <a:solidFill>
                    <a:srgbClr val="595959"/>
                  </a:solidFill>
                  <a:latin typeface="Impact" panose="020B0806030902050204" pitchFamily="34" charset="0"/>
                </a:rPr>
                <a:t>01</a:t>
              </a:r>
              <a:endParaRPr lang="zh-CN" altLang="en-US" sz="3200">
                <a:solidFill>
                  <a:srgbClr val="595959"/>
                </a:solidFill>
                <a:latin typeface="Impact" panose="020B0806030902050204" pitchFamily="34" charset="0"/>
              </a:endParaRPr>
            </a:p>
          </p:txBody>
        </p:sp>
        <p:sp>
          <p:nvSpPr>
            <p:cNvPr id="20541" name="Freeform 7"/>
            <p:cNvSpPr>
              <a:spLocks noEditPoints="1"/>
            </p:cNvSpPr>
            <p:nvPr/>
          </p:nvSpPr>
          <p:spPr bwMode="auto">
            <a:xfrm>
              <a:off x="1798796" y="1868984"/>
              <a:ext cx="653187" cy="665083"/>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solidFill>
              <a:schemeClr val="accent3"/>
            </a:solidFill>
            <a:ln>
              <a:noFill/>
            </a:ln>
          </p:spPr>
          <p:txBody>
            <a:bodyPr lIns="72585" tIns="36293" rIns="72585" bIns="36293"/>
            <a:lstStyle/>
            <a:p>
              <a:endParaRPr lang="zh-CN" altLang="en-US"/>
            </a:p>
          </p:txBody>
        </p:sp>
        <p:grpSp>
          <p:nvGrpSpPr>
            <p:cNvPr id="20543" name="组合 11"/>
            <p:cNvGrpSpPr/>
            <p:nvPr/>
          </p:nvGrpSpPr>
          <p:grpSpPr bwMode="auto">
            <a:xfrm>
              <a:off x="1453214" y="3044132"/>
              <a:ext cx="1489925" cy="1231047"/>
              <a:chOff x="1822164" y="3848421"/>
              <a:chExt cx="1869479" cy="1563474"/>
            </a:xfrm>
          </p:grpSpPr>
          <p:sp>
            <p:nvSpPr>
              <p:cNvPr id="73" name="矩形 47"/>
              <p:cNvSpPr>
                <a:spLocks noChangeArrowheads="1"/>
              </p:cNvSpPr>
              <p:nvPr/>
            </p:nvSpPr>
            <p:spPr bwMode="auto">
              <a:xfrm>
                <a:off x="1822164" y="4356499"/>
                <a:ext cx="1869479" cy="105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4" name="文本框 48"/>
              <p:cNvSpPr>
                <a:spLocks noChangeArrowheads="1"/>
              </p:cNvSpPr>
              <p:nvPr/>
            </p:nvSpPr>
            <p:spPr bwMode="auto">
              <a:xfrm>
                <a:off x="1822164" y="3848421"/>
                <a:ext cx="1869479" cy="41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50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3" name="组合 2"/>
          <p:cNvGrpSpPr/>
          <p:nvPr/>
        </p:nvGrpSpPr>
        <p:grpSpPr>
          <a:xfrm>
            <a:off x="3134884" y="1526237"/>
            <a:ext cx="1630450" cy="3396092"/>
            <a:chOff x="3134884" y="1526237"/>
            <a:chExt cx="1630450" cy="3396092"/>
          </a:xfrm>
        </p:grpSpPr>
        <p:sp>
          <p:nvSpPr>
            <p:cNvPr id="32" name="圆角矩形 31"/>
            <p:cNvSpPr/>
            <p:nvPr/>
          </p:nvSpPr>
          <p:spPr>
            <a:xfrm>
              <a:off x="3134884"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3" name="椭圆 32"/>
            <p:cNvSpPr/>
            <p:nvPr/>
          </p:nvSpPr>
          <p:spPr>
            <a:xfrm>
              <a:off x="3347881" y="1669424"/>
              <a:ext cx="1204455" cy="1189506"/>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sp>
          <p:nvSpPr>
            <p:cNvPr id="34" name="椭圆 33"/>
            <p:cNvSpPr/>
            <p:nvPr/>
          </p:nvSpPr>
          <p:spPr>
            <a:xfrm>
              <a:off x="3462106"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5" name="椭圆 34"/>
            <p:cNvSpPr/>
            <p:nvPr/>
          </p:nvSpPr>
          <p:spPr>
            <a:xfrm>
              <a:off x="3426287"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solidFill>
                  <a:srgbClr val="0087CF"/>
                </a:solidFill>
                <a:latin typeface="+mj-lt"/>
                <a:ea typeface="方正超粗黑简体" panose="03000509000000000000" pitchFamily="65" charset="-122"/>
              </a:endParaRPr>
            </a:p>
          </p:txBody>
        </p:sp>
        <p:sp>
          <p:nvSpPr>
            <p:cNvPr id="36" name="圆角矩形 35"/>
            <p:cNvSpPr/>
            <p:nvPr/>
          </p:nvSpPr>
          <p:spPr>
            <a:xfrm>
              <a:off x="327479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Arial" panose="020B0604020202020204"/>
                <a:ea typeface="微软雅黑" panose="020B0503020204020204" pitchFamily="34" charset="-122"/>
              </a:endParaRPr>
            </a:p>
          </p:txBody>
        </p:sp>
        <p:sp>
          <p:nvSpPr>
            <p:cNvPr id="20509" name="文本框 36"/>
            <p:cNvSpPr txBox="1">
              <a:spLocks noChangeArrowheads="1"/>
            </p:cNvSpPr>
            <p:nvPr/>
          </p:nvSpPr>
          <p:spPr bwMode="auto">
            <a:xfrm>
              <a:off x="3683670" y="4353044"/>
              <a:ext cx="572986"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200">
                  <a:solidFill>
                    <a:srgbClr val="595959"/>
                  </a:solidFill>
                  <a:latin typeface="Impact" panose="020B0806030902050204" pitchFamily="34" charset="0"/>
                </a:rPr>
                <a:t>02</a:t>
              </a:r>
              <a:endParaRPr lang="zh-CN" altLang="en-US" sz="3200">
                <a:solidFill>
                  <a:srgbClr val="595959"/>
                </a:solidFill>
                <a:latin typeface="Impact" panose="020B0806030902050204" pitchFamily="34" charset="0"/>
              </a:endParaRPr>
            </a:p>
          </p:txBody>
        </p:sp>
        <p:sp>
          <p:nvSpPr>
            <p:cNvPr id="20540" name="Freeform 6"/>
            <p:cNvSpPr>
              <a:spLocks noEditPoints="1"/>
            </p:cNvSpPr>
            <p:nvPr/>
          </p:nvSpPr>
          <p:spPr bwMode="auto">
            <a:xfrm>
              <a:off x="3611516" y="1870234"/>
              <a:ext cx="677238" cy="681336"/>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solidFill>
              <a:schemeClr val="accent1"/>
            </a:solidFill>
            <a:ln>
              <a:noFill/>
            </a:ln>
          </p:spPr>
          <p:txBody>
            <a:bodyPr lIns="72585" tIns="36293" rIns="72585" bIns="36293"/>
            <a:lstStyle/>
            <a:p>
              <a:endParaRPr lang="zh-CN" altLang="en-US"/>
            </a:p>
          </p:txBody>
        </p:sp>
        <p:grpSp>
          <p:nvGrpSpPr>
            <p:cNvPr id="20544" name="组合 76"/>
            <p:cNvGrpSpPr/>
            <p:nvPr/>
          </p:nvGrpSpPr>
          <p:grpSpPr bwMode="auto">
            <a:xfrm>
              <a:off x="3241883" y="3044132"/>
              <a:ext cx="1489924" cy="1231047"/>
              <a:chOff x="1822164" y="3848421"/>
              <a:chExt cx="1869479" cy="1563474"/>
            </a:xfrm>
          </p:grpSpPr>
          <p:sp>
            <p:nvSpPr>
              <p:cNvPr id="78" name="矩形 47"/>
              <p:cNvSpPr>
                <a:spLocks noChangeArrowheads="1"/>
              </p:cNvSpPr>
              <p:nvPr/>
            </p:nvSpPr>
            <p:spPr bwMode="auto">
              <a:xfrm>
                <a:off x="1822164" y="4356499"/>
                <a:ext cx="1869479" cy="105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9" name="文本框 48"/>
              <p:cNvSpPr>
                <a:spLocks noChangeArrowheads="1"/>
              </p:cNvSpPr>
              <p:nvPr/>
            </p:nvSpPr>
            <p:spPr bwMode="auto">
              <a:xfrm>
                <a:off x="1822164" y="3848421"/>
                <a:ext cx="1869479" cy="41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50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4" name="组合 3"/>
          <p:cNvGrpSpPr/>
          <p:nvPr/>
        </p:nvGrpSpPr>
        <p:grpSpPr>
          <a:xfrm>
            <a:off x="4956517" y="1526237"/>
            <a:ext cx="1630450" cy="3396092"/>
            <a:chOff x="4956517" y="1526237"/>
            <a:chExt cx="1630450" cy="3396092"/>
          </a:xfrm>
        </p:grpSpPr>
        <p:sp>
          <p:nvSpPr>
            <p:cNvPr id="39" name="圆角矩形 38"/>
            <p:cNvSpPr/>
            <p:nvPr/>
          </p:nvSpPr>
          <p:spPr>
            <a:xfrm>
              <a:off x="4956517"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0" name="椭圆 39"/>
            <p:cNvSpPr/>
            <p:nvPr/>
          </p:nvSpPr>
          <p:spPr>
            <a:xfrm>
              <a:off x="5169514" y="1669424"/>
              <a:ext cx="1204455" cy="1189506"/>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sp>
          <p:nvSpPr>
            <p:cNvPr id="41" name="椭圆 40"/>
            <p:cNvSpPr/>
            <p:nvPr/>
          </p:nvSpPr>
          <p:spPr>
            <a:xfrm>
              <a:off x="5283739"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3" name="椭圆 42"/>
            <p:cNvSpPr/>
            <p:nvPr/>
          </p:nvSpPr>
          <p:spPr>
            <a:xfrm>
              <a:off x="5247920"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solidFill>
                  <a:srgbClr val="0087CF"/>
                </a:solidFill>
                <a:latin typeface="+mj-lt"/>
                <a:ea typeface="方正超粗黑简体" panose="03000509000000000000" pitchFamily="65" charset="-122"/>
              </a:endParaRPr>
            </a:p>
          </p:txBody>
        </p:sp>
        <p:sp>
          <p:nvSpPr>
            <p:cNvPr id="44" name="圆角矩形 43"/>
            <p:cNvSpPr/>
            <p:nvPr/>
          </p:nvSpPr>
          <p:spPr>
            <a:xfrm>
              <a:off x="509637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Arial" panose="020B0604020202020204"/>
                <a:ea typeface="微软雅黑" panose="020B0503020204020204" pitchFamily="34" charset="-122"/>
              </a:endParaRPr>
            </a:p>
          </p:txBody>
        </p:sp>
        <p:sp>
          <p:nvSpPr>
            <p:cNvPr id="20523" name="文本框 44"/>
            <p:cNvSpPr txBox="1">
              <a:spLocks noChangeArrowheads="1"/>
            </p:cNvSpPr>
            <p:nvPr/>
          </p:nvSpPr>
          <p:spPr bwMode="auto">
            <a:xfrm>
              <a:off x="5505252" y="4353044"/>
              <a:ext cx="584208"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200">
                  <a:solidFill>
                    <a:srgbClr val="595959"/>
                  </a:solidFill>
                  <a:latin typeface="Impact" panose="020B0806030902050204" pitchFamily="34" charset="0"/>
                </a:rPr>
                <a:t>03</a:t>
              </a:r>
              <a:endParaRPr lang="zh-CN" altLang="en-US" sz="3200">
                <a:solidFill>
                  <a:srgbClr val="595959"/>
                </a:solidFill>
                <a:latin typeface="Impact" panose="020B0806030902050204" pitchFamily="34" charset="0"/>
              </a:endParaRPr>
            </a:p>
          </p:txBody>
        </p:sp>
        <p:sp>
          <p:nvSpPr>
            <p:cNvPr id="20542" name="Freeform 8"/>
            <p:cNvSpPr>
              <a:spLocks noEditPoints="1"/>
            </p:cNvSpPr>
            <p:nvPr/>
          </p:nvSpPr>
          <p:spPr bwMode="auto">
            <a:xfrm>
              <a:off x="5443224" y="1851482"/>
              <a:ext cx="665845" cy="723840"/>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solidFill>
              <a:schemeClr val="accent2"/>
            </a:solidFill>
            <a:ln>
              <a:noFill/>
            </a:ln>
          </p:spPr>
          <p:txBody>
            <a:bodyPr lIns="72585" tIns="36293" rIns="72585" bIns="36293"/>
            <a:lstStyle/>
            <a:p>
              <a:endParaRPr lang="zh-CN" altLang="en-US"/>
            </a:p>
          </p:txBody>
        </p:sp>
        <p:grpSp>
          <p:nvGrpSpPr>
            <p:cNvPr id="20545" name="组合 79"/>
            <p:cNvGrpSpPr/>
            <p:nvPr/>
          </p:nvGrpSpPr>
          <p:grpSpPr bwMode="auto">
            <a:xfrm>
              <a:off x="5029286" y="3044131"/>
              <a:ext cx="1491190" cy="1231047"/>
              <a:chOff x="1822164" y="3848421"/>
              <a:chExt cx="1869479" cy="1563474"/>
            </a:xfrm>
          </p:grpSpPr>
          <p:sp>
            <p:nvSpPr>
              <p:cNvPr id="81" name="矩形 47"/>
              <p:cNvSpPr>
                <a:spLocks noChangeArrowheads="1"/>
              </p:cNvSpPr>
              <p:nvPr/>
            </p:nvSpPr>
            <p:spPr bwMode="auto">
              <a:xfrm>
                <a:off x="1822164" y="4356499"/>
                <a:ext cx="1869479" cy="105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2" name="文本框 48"/>
              <p:cNvSpPr>
                <a:spLocks noChangeArrowheads="1"/>
              </p:cNvSpPr>
              <p:nvPr/>
            </p:nvSpPr>
            <p:spPr bwMode="auto">
              <a:xfrm>
                <a:off x="1822164" y="3848421"/>
                <a:ext cx="1869479" cy="41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50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5" name="组合 4"/>
          <p:cNvGrpSpPr/>
          <p:nvPr/>
        </p:nvGrpSpPr>
        <p:grpSpPr>
          <a:xfrm>
            <a:off x="6778151" y="1526237"/>
            <a:ext cx="1630450" cy="3396092"/>
            <a:chOff x="6778151" y="1526237"/>
            <a:chExt cx="1630450" cy="3396092"/>
          </a:xfrm>
        </p:grpSpPr>
        <p:sp>
          <p:nvSpPr>
            <p:cNvPr id="51" name="圆角矩形 50"/>
            <p:cNvSpPr/>
            <p:nvPr/>
          </p:nvSpPr>
          <p:spPr>
            <a:xfrm>
              <a:off x="67781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4" name="椭圆 63"/>
            <p:cNvSpPr/>
            <p:nvPr/>
          </p:nvSpPr>
          <p:spPr>
            <a:xfrm>
              <a:off x="6991147" y="1669424"/>
              <a:ext cx="1204455" cy="1189506"/>
            </a:xfrm>
            <a:prstGeom prst="ellipse">
              <a:avLst/>
            </a:prstGeom>
            <a:solidFill>
              <a:schemeClr val="accent4"/>
            </a:solidFill>
            <a:ln w="14288" cap="flat">
              <a:noFill/>
              <a:prstDash val="solid"/>
              <a:miter lim="800000"/>
            </a:ln>
            <a:effectLst>
              <a:innerShdw blurRad="88900" dist="635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sp>
          <p:nvSpPr>
            <p:cNvPr id="67" name="椭圆 66"/>
            <p:cNvSpPr/>
            <p:nvPr/>
          </p:nvSpPr>
          <p:spPr>
            <a:xfrm>
              <a:off x="7105372"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8" name="椭圆 67"/>
            <p:cNvSpPr/>
            <p:nvPr/>
          </p:nvSpPr>
          <p:spPr>
            <a:xfrm>
              <a:off x="7069553"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solidFill>
                  <a:srgbClr val="0087CF"/>
                </a:solidFill>
                <a:latin typeface="+mj-lt"/>
                <a:ea typeface="方正超粗黑简体" panose="03000509000000000000" pitchFamily="65" charset="-122"/>
              </a:endParaRPr>
            </a:p>
          </p:txBody>
        </p:sp>
        <p:sp>
          <p:nvSpPr>
            <p:cNvPr id="69" name="圆角矩形 68"/>
            <p:cNvSpPr/>
            <p:nvPr/>
          </p:nvSpPr>
          <p:spPr>
            <a:xfrm>
              <a:off x="691795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Arial" panose="020B0604020202020204"/>
                <a:ea typeface="微软雅黑" panose="020B0503020204020204" pitchFamily="34" charset="-122"/>
              </a:endParaRPr>
            </a:p>
          </p:txBody>
        </p:sp>
        <p:sp>
          <p:nvSpPr>
            <p:cNvPr id="20537" name="文本框 69"/>
            <p:cNvSpPr txBox="1">
              <a:spLocks noChangeArrowheads="1"/>
            </p:cNvSpPr>
            <p:nvPr/>
          </p:nvSpPr>
          <p:spPr bwMode="auto">
            <a:xfrm>
              <a:off x="7326832" y="4353044"/>
              <a:ext cx="571384"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200">
                  <a:solidFill>
                    <a:srgbClr val="595959"/>
                  </a:solidFill>
                  <a:latin typeface="Impact" panose="020B0806030902050204" pitchFamily="34" charset="0"/>
                </a:rPr>
                <a:t>04</a:t>
              </a:r>
              <a:endParaRPr lang="zh-CN" altLang="en-US" sz="3200">
                <a:solidFill>
                  <a:srgbClr val="595959"/>
                </a:solidFill>
                <a:latin typeface="Impact" panose="020B0806030902050204" pitchFamily="34" charset="0"/>
              </a:endParaRPr>
            </a:p>
          </p:txBody>
        </p:sp>
        <p:sp>
          <p:nvSpPr>
            <p:cNvPr id="20539" name="Freeform 5"/>
            <p:cNvSpPr>
              <a:spLocks noEditPoints="1"/>
            </p:cNvSpPr>
            <p:nvPr/>
          </p:nvSpPr>
          <p:spPr bwMode="auto">
            <a:xfrm>
              <a:off x="7271133" y="1883986"/>
              <a:ext cx="649390" cy="658832"/>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solidFill>
              <a:schemeClr val="accent4"/>
            </a:solidFill>
            <a:ln>
              <a:noFill/>
            </a:ln>
          </p:spPr>
          <p:txBody>
            <a:bodyPr lIns="72585" tIns="36293" rIns="72585" bIns="36293"/>
            <a:lstStyle/>
            <a:p>
              <a:endParaRPr lang="zh-CN" altLang="en-US"/>
            </a:p>
          </p:txBody>
        </p:sp>
        <p:grpSp>
          <p:nvGrpSpPr>
            <p:cNvPr id="20546" name="组合 82"/>
            <p:cNvGrpSpPr/>
            <p:nvPr/>
          </p:nvGrpSpPr>
          <p:grpSpPr bwMode="auto">
            <a:xfrm>
              <a:off x="6817954" y="3044131"/>
              <a:ext cx="1491190" cy="1231047"/>
              <a:chOff x="1822164" y="3848421"/>
              <a:chExt cx="1869479" cy="1563474"/>
            </a:xfrm>
          </p:grpSpPr>
          <p:sp>
            <p:nvSpPr>
              <p:cNvPr id="84" name="矩形 47"/>
              <p:cNvSpPr>
                <a:spLocks noChangeArrowheads="1"/>
              </p:cNvSpPr>
              <p:nvPr/>
            </p:nvSpPr>
            <p:spPr bwMode="auto">
              <a:xfrm>
                <a:off x="1822164" y="4356499"/>
                <a:ext cx="1869479" cy="105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5" name="文本框 48"/>
              <p:cNvSpPr>
                <a:spLocks noChangeArrowheads="1"/>
              </p:cNvSpPr>
              <p:nvPr/>
            </p:nvSpPr>
            <p:spPr bwMode="auto">
              <a:xfrm>
                <a:off x="1822164" y="3848421"/>
                <a:ext cx="1869479" cy="41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50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46" name="组合 45"/>
          <p:cNvGrpSpPr/>
          <p:nvPr/>
        </p:nvGrpSpPr>
        <p:grpSpPr>
          <a:xfrm>
            <a:off x="-198457" y="144052"/>
            <a:ext cx="9920307" cy="324036"/>
            <a:chOff x="-198457" y="144052"/>
            <a:chExt cx="9920307" cy="324036"/>
          </a:xfrm>
        </p:grpSpPr>
        <p:cxnSp>
          <p:nvCxnSpPr>
            <p:cNvPr id="47" name="直接连接符 4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198457" y="144052"/>
              <a:ext cx="2066885" cy="319659"/>
              <a:chOff x="2559580" y="72044"/>
              <a:chExt cx="2066885" cy="319659"/>
            </a:xfrm>
          </p:grpSpPr>
          <p:sp>
            <p:nvSpPr>
              <p:cNvPr id="56" name="五边形 5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49" name="组合 48"/>
            <p:cNvGrpSpPr/>
            <p:nvPr/>
          </p:nvGrpSpPr>
          <p:grpSpPr>
            <a:xfrm>
              <a:off x="2740163" y="144052"/>
              <a:ext cx="2066885" cy="319659"/>
              <a:chOff x="4972411" y="72044"/>
              <a:chExt cx="2066885" cy="319659"/>
            </a:xfrm>
          </p:grpSpPr>
          <p:sp>
            <p:nvSpPr>
              <p:cNvPr id="54" name="五边形 5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50" name="组合 49"/>
            <p:cNvGrpSpPr/>
            <p:nvPr/>
          </p:nvGrpSpPr>
          <p:grpSpPr>
            <a:xfrm>
              <a:off x="4212853" y="144052"/>
              <a:ext cx="2066885" cy="319659"/>
              <a:chOff x="7404958" y="72044"/>
              <a:chExt cx="2066885" cy="319659"/>
            </a:xfrm>
          </p:grpSpPr>
          <p:sp>
            <p:nvSpPr>
              <p:cNvPr id="52" name="五边形 5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58" name="组合 57"/>
          <p:cNvGrpSpPr/>
          <p:nvPr/>
        </p:nvGrpSpPr>
        <p:grpSpPr>
          <a:xfrm>
            <a:off x="1273126" y="108049"/>
            <a:ext cx="2066885" cy="468053"/>
            <a:chOff x="121344" y="72044"/>
            <a:chExt cx="2066885" cy="468053"/>
          </a:xfrm>
        </p:grpSpPr>
        <p:sp>
          <p:nvSpPr>
            <p:cNvPr id="59" name="五边形 5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250" fill="hold"/>
                                        <p:tgtEl>
                                          <p:spTgt spid="58"/>
                                        </p:tgtEl>
                                        <p:attrNameLst>
                                          <p:attrName>ppt_x</p:attrName>
                                        </p:attrNameLst>
                                      </p:cBhvr>
                                      <p:tavLst>
                                        <p:tav tm="0">
                                          <p:val>
                                            <p:strVal val="#ppt_x"/>
                                          </p:val>
                                        </p:tav>
                                        <p:tav tm="100000">
                                          <p:val>
                                            <p:strVal val="#ppt_x"/>
                                          </p:val>
                                        </p:tav>
                                      </p:tavLst>
                                    </p:anim>
                                    <p:anim calcmode="lin" valueType="num">
                                      <p:cBhvr additive="base">
                                        <p:cTn id="13" dur="250" fill="hold"/>
                                        <p:tgtEl>
                                          <p:spTgt spid="5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ppt_x"/>
                                          </p:val>
                                        </p:tav>
                                        <p:tav tm="100000">
                                          <p:val>
                                            <p:strVal val="#ppt_x"/>
                                          </p:val>
                                        </p:tav>
                                      </p:tavLst>
                                    </p:anim>
                                    <p:anim calcmode="lin" valueType="num">
                                      <p:cBhvr additive="base">
                                        <p:cTn id="18" dur="25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1" fill="hold" nodeType="withEffect">
                                  <p:stCondLst>
                                    <p:cond delay="5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50" fill="hold"/>
                                        <p:tgtEl>
                                          <p:spTgt spid="3"/>
                                        </p:tgtEl>
                                        <p:attrNameLst>
                                          <p:attrName>ppt_x</p:attrName>
                                        </p:attrNameLst>
                                      </p:cBhvr>
                                      <p:tavLst>
                                        <p:tav tm="0">
                                          <p:val>
                                            <p:strVal val="#ppt_x"/>
                                          </p:val>
                                        </p:tav>
                                        <p:tav tm="100000">
                                          <p:val>
                                            <p:strVal val="#ppt_x"/>
                                          </p:val>
                                        </p:tav>
                                      </p:tavLst>
                                    </p:anim>
                                    <p:anim calcmode="lin" valueType="num">
                                      <p:cBhvr additive="base">
                                        <p:cTn id="22" dur="250" fill="hold"/>
                                        <p:tgtEl>
                                          <p:spTgt spid="3"/>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10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ppt_x"/>
                                          </p:val>
                                        </p:tav>
                                        <p:tav tm="100000">
                                          <p:val>
                                            <p:strVal val="#ppt_x"/>
                                          </p:val>
                                        </p:tav>
                                      </p:tavLst>
                                    </p:anim>
                                    <p:anim calcmode="lin" valueType="num">
                                      <p:cBhvr additive="base">
                                        <p:cTn id="26" dur="25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 fill="hold" nodeType="withEffect">
                                  <p:stCondLst>
                                    <p:cond delay="15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250" fill="hold"/>
                                        <p:tgtEl>
                                          <p:spTgt spid="5"/>
                                        </p:tgtEl>
                                        <p:attrNameLst>
                                          <p:attrName>ppt_x</p:attrName>
                                        </p:attrNameLst>
                                      </p:cBhvr>
                                      <p:tavLst>
                                        <p:tav tm="0">
                                          <p:val>
                                            <p:strVal val="#ppt_x"/>
                                          </p:val>
                                        </p:tav>
                                        <p:tav tm="100000">
                                          <p:val>
                                            <p:strVal val="#ppt_x"/>
                                          </p:val>
                                        </p:tav>
                                      </p:tavLst>
                                    </p:anim>
                                    <p:anim calcmode="lin" valueType="num">
                                      <p:cBhvr additive="base">
                                        <p:cTn id="30" dur="250" fill="hold"/>
                                        <p:tgtEl>
                                          <p:spTgt spid="5"/>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26" presetClass="emph" presetSubtype="0" fill="hold" nodeType="afterEffect">
                                  <p:stCondLst>
                                    <p:cond delay="0"/>
                                  </p:stCondLst>
                                  <p:childTnLst>
                                    <p:animEffect transition="out" filter="fade">
                                      <p:cBhvr>
                                        <p:cTn id="33" dur="250" tmFilter="0, 0; .2, .5; .8, .5; 1, 0"/>
                                        <p:tgtEl>
                                          <p:spTgt spid="2"/>
                                        </p:tgtEl>
                                      </p:cBhvr>
                                    </p:animEffect>
                                    <p:animScale>
                                      <p:cBhvr>
                                        <p:cTn id="34" dur="125" autoRev="1" fill="hold"/>
                                        <p:tgtEl>
                                          <p:spTgt spid="2"/>
                                        </p:tgtEl>
                                      </p:cBhvr>
                                      <p:by x="105000" y="105000"/>
                                    </p:animScale>
                                  </p:childTnLst>
                                </p:cTn>
                              </p:par>
                            </p:childTnLst>
                          </p:cTn>
                        </p:par>
                        <p:par>
                          <p:cTn id="35" fill="hold">
                            <p:stCondLst>
                              <p:cond delay="2000"/>
                            </p:stCondLst>
                            <p:childTnLst>
                              <p:par>
                                <p:cTn id="36" presetID="26" presetClass="emph" presetSubtype="0" fill="hold" nodeType="afterEffect">
                                  <p:stCondLst>
                                    <p:cond delay="0"/>
                                  </p:stCondLst>
                                  <p:childTnLst>
                                    <p:animEffect transition="out" filter="fade">
                                      <p:cBhvr>
                                        <p:cTn id="37" dur="250" tmFilter="0, 0; .2, .5; .8, .5; 1, 0"/>
                                        <p:tgtEl>
                                          <p:spTgt spid="3"/>
                                        </p:tgtEl>
                                      </p:cBhvr>
                                    </p:animEffect>
                                    <p:animScale>
                                      <p:cBhvr>
                                        <p:cTn id="38" dur="125" autoRev="1" fill="hold"/>
                                        <p:tgtEl>
                                          <p:spTgt spid="3"/>
                                        </p:tgtEl>
                                      </p:cBhvr>
                                      <p:by x="105000" y="105000"/>
                                    </p:animScale>
                                  </p:childTnLst>
                                </p:cTn>
                              </p:par>
                            </p:childTnLst>
                          </p:cTn>
                        </p:par>
                        <p:par>
                          <p:cTn id="39" fill="hold">
                            <p:stCondLst>
                              <p:cond delay="2500"/>
                            </p:stCondLst>
                            <p:childTnLst>
                              <p:par>
                                <p:cTn id="40" presetID="26" presetClass="emph" presetSubtype="0" fill="hold" nodeType="afterEffect">
                                  <p:stCondLst>
                                    <p:cond delay="0"/>
                                  </p:stCondLst>
                                  <p:childTnLst>
                                    <p:animEffect transition="out" filter="fade">
                                      <p:cBhvr>
                                        <p:cTn id="41" dur="250" tmFilter="0, 0; .2, .5; .8, .5; 1, 0"/>
                                        <p:tgtEl>
                                          <p:spTgt spid="4"/>
                                        </p:tgtEl>
                                      </p:cBhvr>
                                    </p:animEffect>
                                    <p:animScale>
                                      <p:cBhvr>
                                        <p:cTn id="42" dur="125" autoRev="1" fill="hold"/>
                                        <p:tgtEl>
                                          <p:spTgt spid="4"/>
                                        </p:tgtEl>
                                      </p:cBhvr>
                                      <p:by x="105000" y="105000"/>
                                    </p:animScale>
                                  </p:childTnLst>
                                </p:cTn>
                              </p:par>
                            </p:childTnLst>
                          </p:cTn>
                        </p:par>
                        <p:par>
                          <p:cTn id="43" fill="hold">
                            <p:stCondLst>
                              <p:cond delay="3000"/>
                            </p:stCondLst>
                            <p:childTnLst>
                              <p:par>
                                <p:cTn id="44" presetID="26" presetClass="emph" presetSubtype="0" fill="hold" nodeType="afterEffect">
                                  <p:stCondLst>
                                    <p:cond delay="0"/>
                                  </p:stCondLst>
                                  <p:childTnLst>
                                    <p:animEffect transition="out" filter="fade">
                                      <p:cBhvr>
                                        <p:cTn id="45" dur="250" tmFilter="0, 0; .2, .5; .8, .5; 1, 0"/>
                                        <p:tgtEl>
                                          <p:spTgt spid="5"/>
                                        </p:tgtEl>
                                      </p:cBhvr>
                                    </p:animEffect>
                                    <p:animScale>
                                      <p:cBhvr>
                                        <p:cTn id="4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
          <p:cNvSpPr/>
          <p:nvPr/>
        </p:nvSpPr>
        <p:spPr bwMode="auto">
          <a:xfrm>
            <a:off x="2709652" y="756121"/>
            <a:ext cx="4328408" cy="3707666"/>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9" name="文本框 18"/>
          <p:cNvSpPr txBox="1"/>
          <p:nvPr/>
        </p:nvSpPr>
        <p:spPr>
          <a:xfrm>
            <a:off x="7287646" y="170861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21" name="文本框 20"/>
          <p:cNvSpPr txBox="1"/>
          <p:nvPr/>
        </p:nvSpPr>
        <p:spPr>
          <a:xfrm>
            <a:off x="1331747" y="1758616"/>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23" name="文本框 22"/>
          <p:cNvSpPr txBox="1"/>
          <p:nvPr/>
        </p:nvSpPr>
        <p:spPr>
          <a:xfrm>
            <a:off x="7287646" y="3581344"/>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25" name="文本框 24"/>
          <p:cNvSpPr txBox="1"/>
          <p:nvPr/>
        </p:nvSpPr>
        <p:spPr>
          <a:xfrm>
            <a:off x="1331747" y="3577594"/>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grpSp>
        <p:nvGrpSpPr>
          <p:cNvPr id="8" name="组合 7"/>
          <p:cNvGrpSpPr/>
          <p:nvPr/>
        </p:nvGrpSpPr>
        <p:grpSpPr>
          <a:xfrm>
            <a:off x="3765591" y="1394485"/>
            <a:ext cx="2216531" cy="1896487"/>
            <a:chOff x="3765591" y="1394485"/>
            <a:chExt cx="2216531" cy="1896487"/>
          </a:xfrm>
        </p:grpSpPr>
        <p:sp>
          <p:nvSpPr>
            <p:cNvPr id="6" name="Freeform 7"/>
            <p:cNvSpPr/>
            <p:nvPr/>
          </p:nvSpPr>
          <p:spPr bwMode="auto">
            <a:xfrm>
              <a:off x="3765591" y="1394485"/>
              <a:ext cx="2216531" cy="1896487"/>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9" name="Freeform 7"/>
            <p:cNvSpPr/>
            <p:nvPr/>
          </p:nvSpPr>
          <p:spPr bwMode="auto">
            <a:xfrm>
              <a:off x="4068197" y="1739208"/>
              <a:ext cx="1611318" cy="1378661"/>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chemeClr val="accent1"/>
            </a:solidFill>
            <a:ln w="14288" cap="flat">
              <a:noFill/>
              <a:prstDash val="solid"/>
              <a:miter lim="800000"/>
            </a:ln>
            <a:effectLst>
              <a:innerShdw blurRad="88900" dist="63500" dir="13500000">
                <a:prstClr val="black">
                  <a:alpha val="50000"/>
                </a:prstClr>
              </a:innerShdw>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23583" name="组合 26"/>
            <p:cNvGrpSpPr/>
            <p:nvPr/>
          </p:nvGrpSpPr>
          <p:grpSpPr bwMode="auto">
            <a:xfrm>
              <a:off x="4594677" y="2506210"/>
              <a:ext cx="596222" cy="418803"/>
              <a:chOff x="6934200" y="4259263"/>
              <a:chExt cx="373063" cy="265113"/>
            </a:xfrm>
          </p:grpSpPr>
          <p:sp>
            <p:nvSpPr>
              <p:cNvPr id="23610"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11"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12"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13"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14"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15"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16"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17"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18"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19"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2" name="组合 1"/>
          <p:cNvGrpSpPr/>
          <p:nvPr/>
        </p:nvGrpSpPr>
        <p:grpSpPr>
          <a:xfrm>
            <a:off x="2487053" y="1256625"/>
            <a:ext cx="2216531" cy="1893986"/>
            <a:chOff x="2487053" y="1256625"/>
            <a:chExt cx="2216531" cy="1893986"/>
          </a:xfrm>
        </p:grpSpPr>
        <p:sp>
          <p:nvSpPr>
            <p:cNvPr id="4" name="Freeform 9"/>
            <p:cNvSpPr/>
            <p:nvPr/>
          </p:nvSpPr>
          <p:spPr bwMode="auto">
            <a:xfrm>
              <a:off x="2487053"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6" name="Freeform 9"/>
            <p:cNvSpPr>
              <a:spLocks noChangeAspect="1"/>
            </p:cNvSpPr>
            <p:nvPr/>
          </p:nvSpPr>
          <p:spPr bwMode="auto">
            <a:xfrm>
              <a:off x="2774362" y="1459829"/>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3"/>
            </a:solidFill>
            <a:ln w="28575" cap="flat">
              <a:noFill/>
              <a:prstDash val="solid"/>
              <a:miter lim="800000"/>
            </a:ln>
            <a:effectLst>
              <a:outerShdw blurRad="127000" dist="63500" dir="2700000" algn="tl" rotWithShape="0">
                <a:prstClr val="black">
                  <a:alpha val="40000"/>
                </a:prstClr>
              </a:outerShdw>
            </a:effectLst>
          </p:spPr>
          <p:txBody>
            <a:bodyPr lIns="72585" tIns="36293" rIns="72585" bIns="36293"/>
            <a:lstStyle/>
            <a:p>
              <a:pPr fontAlgn="auto">
                <a:spcBef>
                  <a:spcPts val="0"/>
                </a:spcBef>
                <a:spcAft>
                  <a:spcPts val="0"/>
                </a:spcAft>
                <a:defRPr/>
              </a:pPr>
              <a:endParaRPr lang="zh-CN" altLang="en-US">
                <a:solidFill>
                  <a:prstClr val="black"/>
                </a:solidFill>
                <a:latin typeface="Arial" panose="020B0604020202020204"/>
                <a:ea typeface="+mn-ea"/>
              </a:endParaRPr>
            </a:p>
          </p:txBody>
        </p:sp>
        <p:grpSp>
          <p:nvGrpSpPr>
            <p:cNvPr id="23584" name="组合 37"/>
            <p:cNvGrpSpPr/>
            <p:nvPr/>
          </p:nvGrpSpPr>
          <p:grpSpPr bwMode="auto">
            <a:xfrm>
              <a:off x="3332608" y="1591095"/>
              <a:ext cx="532930" cy="531317"/>
              <a:chOff x="9488488" y="4192588"/>
              <a:chExt cx="341313" cy="344487"/>
            </a:xfrm>
          </p:grpSpPr>
          <p:sp>
            <p:nvSpPr>
              <p:cNvPr id="23603"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04"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05"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06"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07"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08"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3609"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grpSp>
      <p:grpSp>
        <p:nvGrpSpPr>
          <p:cNvPr id="10" name="组合 9"/>
          <p:cNvGrpSpPr/>
          <p:nvPr/>
        </p:nvGrpSpPr>
        <p:grpSpPr>
          <a:xfrm>
            <a:off x="5044128" y="1256625"/>
            <a:ext cx="2216531" cy="1893986"/>
            <a:chOff x="5044128" y="1256625"/>
            <a:chExt cx="2216531" cy="1893986"/>
          </a:xfrm>
        </p:grpSpPr>
        <p:sp>
          <p:nvSpPr>
            <p:cNvPr id="5" name="Freeform 9"/>
            <p:cNvSpPr/>
            <p:nvPr/>
          </p:nvSpPr>
          <p:spPr bwMode="auto">
            <a:xfrm>
              <a:off x="5044128"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7" name="Freeform 9"/>
            <p:cNvSpPr>
              <a:spLocks noChangeAspect="1"/>
            </p:cNvSpPr>
            <p:nvPr/>
          </p:nvSpPr>
          <p:spPr bwMode="auto">
            <a:xfrm>
              <a:off x="5346601" y="1402322"/>
              <a:ext cx="1611447" cy="137517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2"/>
            </a:solidFill>
            <a:ln w="14288" cap="flat">
              <a:noFill/>
              <a:prstDash val="solid"/>
              <a:miter lim="800000"/>
            </a:ln>
            <a:effectLst>
              <a:outerShdw blurRad="127000" dist="63500" dir="2700000" algn="tl" rotWithShape="0">
                <a:prstClr val="black">
                  <a:alpha val="40000"/>
                </a:prstClr>
              </a:outerShdw>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23585" name="组合 45"/>
            <p:cNvGrpSpPr/>
            <p:nvPr/>
          </p:nvGrpSpPr>
          <p:grpSpPr bwMode="auto">
            <a:xfrm>
              <a:off x="5920038" y="1626100"/>
              <a:ext cx="431661" cy="356295"/>
              <a:chOff x="9478963" y="1489075"/>
              <a:chExt cx="307975" cy="257176"/>
            </a:xfrm>
          </p:grpSpPr>
          <p:sp>
            <p:nvSpPr>
              <p:cNvPr id="23598"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99"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00"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01"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02"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11" name="组合 10"/>
          <p:cNvGrpSpPr/>
          <p:nvPr/>
        </p:nvGrpSpPr>
        <p:grpSpPr>
          <a:xfrm>
            <a:off x="3765591" y="3441547"/>
            <a:ext cx="2216531" cy="1893986"/>
            <a:chOff x="3765591" y="3441547"/>
            <a:chExt cx="2216531" cy="1893986"/>
          </a:xfrm>
        </p:grpSpPr>
        <p:sp>
          <p:nvSpPr>
            <p:cNvPr id="7" name="Freeform 9"/>
            <p:cNvSpPr/>
            <p:nvPr/>
          </p:nvSpPr>
          <p:spPr bwMode="auto">
            <a:xfrm>
              <a:off x="3765591" y="3441547"/>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8" name="Freeform 9"/>
            <p:cNvSpPr>
              <a:spLocks noChangeAspect="1"/>
            </p:cNvSpPr>
            <p:nvPr/>
          </p:nvSpPr>
          <p:spPr bwMode="auto">
            <a:xfrm>
              <a:off x="4069342" y="3628850"/>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4"/>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2500">
                <a:latin typeface="+mj-lt"/>
                <a:ea typeface="方正超粗黑简体" panose="03000509000000000000" pitchFamily="65" charset="-122"/>
              </a:endParaRPr>
            </a:p>
          </p:txBody>
        </p:sp>
        <p:grpSp>
          <p:nvGrpSpPr>
            <p:cNvPr id="23586" name="组合 51"/>
            <p:cNvGrpSpPr/>
            <p:nvPr/>
          </p:nvGrpSpPr>
          <p:grpSpPr bwMode="auto">
            <a:xfrm>
              <a:off x="4618728" y="3878881"/>
              <a:ext cx="464573" cy="416302"/>
              <a:chOff x="6942138" y="1422400"/>
              <a:chExt cx="357188" cy="323851"/>
            </a:xfrm>
          </p:grpSpPr>
          <p:sp>
            <p:nvSpPr>
              <p:cNvPr id="23591"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92"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93"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94"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95"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96"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97"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60" name="组合 59"/>
          <p:cNvGrpSpPr/>
          <p:nvPr/>
        </p:nvGrpSpPr>
        <p:grpSpPr>
          <a:xfrm>
            <a:off x="1907456" y="1238252"/>
            <a:ext cx="533038" cy="531318"/>
            <a:chOff x="9488488" y="4192588"/>
            <a:chExt cx="341313" cy="344487"/>
          </a:xfrm>
          <a:solidFill>
            <a:schemeClr val="accent3"/>
          </a:solidFill>
        </p:grpSpPr>
        <p:sp>
          <p:nvSpPr>
            <p:cNvPr id="61"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2"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3"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4"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5"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6"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7"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68" name="组合 67"/>
          <p:cNvGrpSpPr/>
          <p:nvPr/>
        </p:nvGrpSpPr>
        <p:grpSpPr>
          <a:xfrm>
            <a:off x="1797217" y="3144053"/>
            <a:ext cx="596738" cy="418802"/>
            <a:chOff x="6934200" y="4259263"/>
            <a:chExt cx="373063" cy="265113"/>
          </a:xfrm>
          <a:solidFill>
            <a:schemeClr val="accent1"/>
          </a:solidFill>
        </p:grpSpPr>
        <p:sp>
          <p:nvSpPr>
            <p:cNvPr id="69"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0"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1"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2"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3"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4"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5"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6"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7"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8"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85" name="组合 84"/>
          <p:cNvGrpSpPr/>
          <p:nvPr/>
        </p:nvGrpSpPr>
        <p:grpSpPr>
          <a:xfrm>
            <a:off x="7352114" y="1300517"/>
            <a:ext cx="431782" cy="356085"/>
            <a:chOff x="9478963" y="1489075"/>
            <a:chExt cx="307975" cy="257176"/>
          </a:xfrm>
          <a:solidFill>
            <a:schemeClr val="accent2"/>
          </a:solidFill>
        </p:grpSpPr>
        <p:sp>
          <p:nvSpPr>
            <p:cNvPr id="86"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7"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8"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9"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0"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91" name="组合 90"/>
          <p:cNvGrpSpPr/>
          <p:nvPr/>
        </p:nvGrpSpPr>
        <p:grpSpPr>
          <a:xfrm>
            <a:off x="7359561" y="3146416"/>
            <a:ext cx="465078" cy="416439"/>
            <a:chOff x="6942138" y="1422400"/>
            <a:chExt cx="357188" cy="323851"/>
          </a:xfrm>
          <a:solidFill>
            <a:schemeClr val="accent4"/>
          </a:solidFill>
        </p:grpSpPr>
        <p:sp>
          <p:nvSpPr>
            <p:cNvPr id="92"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3"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4"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5"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6"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7"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8"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99" name="矩形 47"/>
          <p:cNvSpPr>
            <a:spLocks noChangeArrowheads="1"/>
          </p:cNvSpPr>
          <p:nvPr/>
        </p:nvSpPr>
        <p:spPr bwMode="auto">
          <a:xfrm>
            <a:off x="785189" y="2113670"/>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0" name="矩形 47"/>
          <p:cNvSpPr>
            <a:spLocks noChangeArrowheads="1"/>
          </p:cNvSpPr>
          <p:nvPr/>
        </p:nvSpPr>
        <p:spPr bwMode="auto">
          <a:xfrm>
            <a:off x="785189" y="3913870"/>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1" name="矩形 47"/>
          <p:cNvSpPr>
            <a:spLocks noChangeArrowheads="1"/>
          </p:cNvSpPr>
          <p:nvPr/>
        </p:nvSpPr>
        <p:spPr bwMode="auto">
          <a:xfrm>
            <a:off x="7215545" y="2113670"/>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2" name="矩形 47"/>
          <p:cNvSpPr>
            <a:spLocks noChangeArrowheads="1"/>
          </p:cNvSpPr>
          <p:nvPr/>
        </p:nvSpPr>
        <p:spPr bwMode="auto">
          <a:xfrm>
            <a:off x="7215545" y="3913870"/>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103" name="组合 102"/>
          <p:cNvGrpSpPr/>
          <p:nvPr/>
        </p:nvGrpSpPr>
        <p:grpSpPr>
          <a:xfrm>
            <a:off x="-198457" y="144052"/>
            <a:ext cx="9920307" cy="324036"/>
            <a:chOff x="-198457" y="144052"/>
            <a:chExt cx="9920307" cy="324036"/>
          </a:xfrm>
        </p:grpSpPr>
        <p:cxnSp>
          <p:nvCxnSpPr>
            <p:cNvPr id="104" name="直接连接符 103"/>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5" name="组合 104"/>
            <p:cNvGrpSpPr/>
            <p:nvPr/>
          </p:nvGrpSpPr>
          <p:grpSpPr>
            <a:xfrm>
              <a:off x="-198457" y="144052"/>
              <a:ext cx="2066885" cy="319659"/>
              <a:chOff x="2559580" y="72044"/>
              <a:chExt cx="2066885" cy="319659"/>
            </a:xfrm>
          </p:grpSpPr>
          <p:sp>
            <p:nvSpPr>
              <p:cNvPr id="112" name="五边形 111"/>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106" name="组合 105"/>
            <p:cNvGrpSpPr/>
            <p:nvPr/>
          </p:nvGrpSpPr>
          <p:grpSpPr>
            <a:xfrm>
              <a:off x="2740163" y="144052"/>
              <a:ext cx="2066885" cy="319659"/>
              <a:chOff x="4972411" y="72044"/>
              <a:chExt cx="2066885" cy="319659"/>
            </a:xfrm>
          </p:grpSpPr>
          <p:sp>
            <p:nvSpPr>
              <p:cNvPr id="110" name="五边形 109"/>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107" name="组合 106"/>
            <p:cNvGrpSpPr/>
            <p:nvPr/>
          </p:nvGrpSpPr>
          <p:grpSpPr>
            <a:xfrm>
              <a:off x="4212853" y="144052"/>
              <a:ext cx="2066885" cy="319659"/>
              <a:chOff x="7404958" y="72044"/>
              <a:chExt cx="2066885" cy="319659"/>
            </a:xfrm>
          </p:grpSpPr>
          <p:sp>
            <p:nvSpPr>
              <p:cNvPr id="108" name="五边形 107"/>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114" name="组合 113"/>
          <p:cNvGrpSpPr/>
          <p:nvPr/>
        </p:nvGrpSpPr>
        <p:grpSpPr>
          <a:xfrm>
            <a:off x="1273126" y="108049"/>
            <a:ext cx="2066885" cy="468053"/>
            <a:chOff x="121344" y="72044"/>
            <a:chExt cx="2066885" cy="468053"/>
          </a:xfrm>
        </p:grpSpPr>
        <p:sp>
          <p:nvSpPr>
            <p:cNvPr id="115" name="五边形 114"/>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250" fill="hold"/>
                                        <p:tgtEl>
                                          <p:spTgt spid="103"/>
                                        </p:tgtEl>
                                        <p:attrNameLst>
                                          <p:attrName>ppt_x</p:attrName>
                                        </p:attrNameLst>
                                      </p:cBhvr>
                                      <p:tavLst>
                                        <p:tav tm="0">
                                          <p:val>
                                            <p:strVal val="1+#ppt_w/2"/>
                                          </p:val>
                                        </p:tav>
                                        <p:tav tm="100000">
                                          <p:val>
                                            <p:strVal val="#ppt_x"/>
                                          </p:val>
                                        </p:tav>
                                      </p:tavLst>
                                    </p:anim>
                                    <p:anim calcmode="lin" valueType="num">
                                      <p:cBhvr additive="base">
                                        <p:cTn id="8" dur="250" fill="hold"/>
                                        <p:tgtEl>
                                          <p:spTgt spid="10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additive="base">
                                        <p:cTn id="12" dur="250" fill="hold"/>
                                        <p:tgtEl>
                                          <p:spTgt spid="114"/>
                                        </p:tgtEl>
                                        <p:attrNameLst>
                                          <p:attrName>ppt_x</p:attrName>
                                        </p:attrNameLst>
                                      </p:cBhvr>
                                      <p:tavLst>
                                        <p:tav tm="0">
                                          <p:val>
                                            <p:strVal val="#ppt_x"/>
                                          </p:val>
                                        </p:tav>
                                        <p:tav tm="100000">
                                          <p:val>
                                            <p:strVal val="#ppt_x"/>
                                          </p:val>
                                        </p:tav>
                                      </p:tavLst>
                                    </p:anim>
                                    <p:anim calcmode="lin" valueType="num">
                                      <p:cBhvr additive="base">
                                        <p:cTn id="13" dur="250" fill="hold"/>
                                        <p:tgtEl>
                                          <p:spTgt spid="11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28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250" fill="hold"/>
                                        <p:tgtEl>
                                          <p:spTgt spid="3"/>
                                        </p:tgtEl>
                                        <p:attrNameLst>
                                          <p:attrName>ppt_w</p:attrName>
                                        </p:attrNameLst>
                                      </p:cBhvr>
                                      <p:tavLst>
                                        <p:tav tm="0">
                                          <p:val>
                                            <p:strVal val="4/3*#ppt_w"/>
                                          </p:val>
                                        </p:tav>
                                        <p:tav tm="100000">
                                          <p:val>
                                            <p:strVal val="#ppt_w"/>
                                          </p:val>
                                        </p:tav>
                                      </p:tavLst>
                                    </p:anim>
                                    <p:anim calcmode="lin" valueType="num">
                                      <p:cBhvr>
                                        <p:cTn id="18" dur="250" fill="hold"/>
                                        <p:tgtEl>
                                          <p:spTgt spid="3"/>
                                        </p:tgtEl>
                                        <p:attrNameLst>
                                          <p:attrName>ppt_h</p:attrName>
                                        </p:attrNameLst>
                                      </p:cBhvr>
                                      <p:tavLst>
                                        <p:tav tm="0">
                                          <p:val>
                                            <p:strVal val="4/3*#ppt_h"/>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250" fill="hold"/>
                                        <p:tgtEl>
                                          <p:spTgt spid="10"/>
                                        </p:tgtEl>
                                        <p:attrNameLst>
                                          <p:attrName>ppt_w</p:attrName>
                                        </p:attrNameLst>
                                      </p:cBhvr>
                                      <p:tavLst>
                                        <p:tav tm="0">
                                          <p:val>
                                            <p:fltVal val="0"/>
                                          </p:val>
                                        </p:tav>
                                        <p:tav tm="100000">
                                          <p:val>
                                            <p:strVal val="#ppt_w"/>
                                          </p:val>
                                        </p:tav>
                                      </p:tavLst>
                                    </p:anim>
                                    <p:anim calcmode="lin" valueType="num">
                                      <p:cBhvr>
                                        <p:cTn id="23" dur="250" fill="hold"/>
                                        <p:tgtEl>
                                          <p:spTgt spid="10"/>
                                        </p:tgtEl>
                                        <p:attrNameLst>
                                          <p:attrName>ppt_h</p:attrName>
                                        </p:attrNameLst>
                                      </p:cBhvr>
                                      <p:tavLst>
                                        <p:tav tm="0">
                                          <p:val>
                                            <p:fltVal val="0"/>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5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250"/>
                                        <p:tgtEl>
                                          <p:spTgt spid="8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250"/>
                                        <p:tgtEl>
                                          <p:spTgt spid="101"/>
                                        </p:tgtEl>
                                      </p:cBhvr>
                                    </p:animEffect>
                                  </p:childTnLst>
                                </p:cTn>
                              </p:par>
                            </p:childTnLst>
                          </p:cTn>
                        </p:par>
                        <p:par>
                          <p:cTn id="33" fill="hold">
                            <p:stCondLst>
                              <p:cond delay="2000"/>
                            </p:stCondLst>
                            <p:childTnLst>
                              <p:par>
                                <p:cTn id="34" presetID="2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250" fill="hold"/>
                                        <p:tgtEl>
                                          <p:spTgt spid="8"/>
                                        </p:tgtEl>
                                        <p:attrNameLst>
                                          <p:attrName>ppt_w</p:attrName>
                                        </p:attrNameLst>
                                      </p:cBhvr>
                                      <p:tavLst>
                                        <p:tav tm="0">
                                          <p:val>
                                            <p:fltVal val="0"/>
                                          </p:val>
                                        </p:tav>
                                        <p:tav tm="100000">
                                          <p:val>
                                            <p:strVal val="#ppt_w"/>
                                          </p:val>
                                        </p:tav>
                                      </p:tavLst>
                                    </p:anim>
                                    <p:anim calcmode="lin" valueType="num">
                                      <p:cBhvr>
                                        <p:cTn id="37" dur="250" fill="hold"/>
                                        <p:tgtEl>
                                          <p:spTgt spid="8"/>
                                        </p:tgtEl>
                                        <p:attrNameLst>
                                          <p:attrName>ppt_h</p:attrName>
                                        </p:attrNameLst>
                                      </p:cBhvr>
                                      <p:tavLst>
                                        <p:tav tm="0">
                                          <p:val>
                                            <p:fltVal val="0"/>
                                          </p:val>
                                        </p:tav>
                                        <p:tav tm="100000">
                                          <p:val>
                                            <p:strVal val="#ppt_h"/>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25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250"/>
                                        <p:tgtEl>
                                          <p:spTgt spid="6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fade">
                                      <p:cBhvr>
                                        <p:cTn id="46" dur="250"/>
                                        <p:tgtEl>
                                          <p:spTgt spid="100"/>
                                        </p:tgtEl>
                                      </p:cBhvr>
                                    </p:animEffect>
                                  </p:childTnLst>
                                </p:cTn>
                              </p:par>
                            </p:childTnLst>
                          </p:cTn>
                        </p:par>
                        <p:par>
                          <p:cTn id="47" fill="hold">
                            <p:stCondLst>
                              <p:cond delay="2500"/>
                            </p:stCondLst>
                            <p:childTnLst>
                              <p:par>
                                <p:cTn id="48" presetID="23" presetClass="entr" presetSubtype="16"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250" fill="hold"/>
                                        <p:tgtEl>
                                          <p:spTgt spid="2"/>
                                        </p:tgtEl>
                                        <p:attrNameLst>
                                          <p:attrName>ppt_w</p:attrName>
                                        </p:attrNameLst>
                                      </p:cBhvr>
                                      <p:tavLst>
                                        <p:tav tm="0">
                                          <p:val>
                                            <p:fltVal val="0"/>
                                          </p:val>
                                        </p:tav>
                                        <p:tav tm="100000">
                                          <p:val>
                                            <p:strVal val="#ppt_w"/>
                                          </p:val>
                                        </p:tav>
                                      </p:tavLst>
                                    </p:anim>
                                    <p:anim calcmode="lin" valueType="num">
                                      <p:cBhvr>
                                        <p:cTn id="51" dur="250" fill="hold"/>
                                        <p:tgtEl>
                                          <p:spTgt spid="2"/>
                                        </p:tgtEl>
                                        <p:attrNameLst>
                                          <p:attrName>ppt_h</p:attrName>
                                        </p:attrNameLst>
                                      </p:cBhvr>
                                      <p:tavLst>
                                        <p:tav tm="0">
                                          <p:val>
                                            <p:fltVal val="0"/>
                                          </p:val>
                                        </p:tav>
                                        <p:tav tm="100000">
                                          <p:val>
                                            <p:strVal val="#ppt_h"/>
                                          </p:val>
                                        </p:tav>
                                      </p:tavLst>
                                    </p:anim>
                                  </p:childTnLst>
                                </p:cTn>
                              </p:par>
                              <p:par>
                                <p:cTn id="52" presetID="10"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250"/>
                                        <p:tgtEl>
                                          <p:spTgt spid="6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5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fade">
                                      <p:cBhvr>
                                        <p:cTn id="60" dur="250"/>
                                        <p:tgtEl>
                                          <p:spTgt spid="99"/>
                                        </p:tgtEl>
                                      </p:cBhvr>
                                    </p:animEffect>
                                  </p:childTnLst>
                                </p:cTn>
                              </p:par>
                            </p:childTnLst>
                          </p:cTn>
                        </p:par>
                        <p:par>
                          <p:cTn id="61" fill="hold">
                            <p:stCondLst>
                              <p:cond delay="3000"/>
                            </p:stCondLst>
                            <p:childTnLst>
                              <p:par>
                                <p:cTn id="62" presetID="23" presetClass="entr" presetSubtype="16"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250" fill="hold"/>
                                        <p:tgtEl>
                                          <p:spTgt spid="11"/>
                                        </p:tgtEl>
                                        <p:attrNameLst>
                                          <p:attrName>ppt_w</p:attrName>
                                        </p:attrNameLst>
                                      </p:cBhvr>
                                      <p:tavLst>
                                        <p:tav tm="0">
                                          <p:val>
                                            <p:fltVal val="0"/>
                                          </p:val>
                                        </p:tav>
                                        <p:tav tm="100000">
                                          <p:val>
                                            <p:strVal val="#ppt_w"/>
                                          </p:val>
                                        </p:tav>
                                      </p:tavLst>
                                    </p:anim>
                                    <p:anim calcmode="lin" valueType="num">
                                      <p:cBhvr>
                                        <p:cTn id="65" dur="250" fill="hold"/>
                                        <p:tgtEl>
                                          <p:spTgt spid="11"/>
                                        </p:tgtEl>
                                        <p:attrNameLst>
                                          <p:attrName>ppt_h</p:attrName>
                                        </p:attrNameLst>
                                      </p:cBhvr>
                                      <p:tavLst>
                                        <p:tav tm="0">
                                          <p:val>
                                            <p:fltVal val="0"/>
                                          </p:val>
                                        </p:tav>
                                        <p:tav tm="100000">
                                          <p:val>
                                            <p:strVal val="#ppt_h"/>
                                          </p:val>
                                        </p:tav>
                                      </p:tavLst>
                                    </p:anim>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250"/>
                                        <p:tgtEl>
                                          <p:spTgt spid="23"/>
                                        </p:tgtEl>
                                      </p:cBhvr>
                                    </p:animEffect>
                                  </p:childTnLst>
                                </p:cTn>
                              </p:par>
                              <p:par>
                                <p:cTn id="69" presetID="10" presetClass="entr" presetSubtype="0" fill="hold" nodeType="with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250"/>
                                        <p:tgtEl>
                                          <p:spTgt spid="9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fade">
                                      <p:cBhvr>
                                        <p:cTn id="74"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1" grpId="0"/>
      <p:bldP spid="23" grpId="0"/>
      <p:bldP spid="25" grpId="0"/>
      <p:bldP spid="99" grpId="0"/>
      <p:bldP spid="100" grpId="0"/>
      <p:bldP spid="101" grpId="0"/>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97218" y="2980373"/>
            <a:ext cx="3748503" cy="992624"/>
            <a:chOff x="697218" y="2980373"/>
            <a:chExt cx="3748503" cy="992624"/>
          </a:xfrm>
        </p:grpSpPr>
        <p:sp>
          <p:nvSpPr>
            <p:cNvPr id="51" name="圆角矩形 50"/>
            <p:cNvSpPr/>
            <p:nvPr/>
          </p:nvSpPr>
          <p:spPr bwMode="auto">
            <a:xfrm>
              <a:off x="697218" y="3055300"/>
              <a:ext cx="3725262" cy="84526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52" name="圆角矩形 51"/>
            <p:cNvSpPr/>
            <p:nvPr/>
          </p:nvSpPr>
          <p:spPr bwMode="auto">
            <a:xfrm>
              <a:off x="789901" y="3132892"/>
              <a:ext cx="3520373" cy="687586"/>
            </a:xfrm>
            <a:prstGeom prst="roundRect">
              <a:avLst>
                <a:gd name="adj" fmla="val 50000"/>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9" name="图片 48"/>
            <p:cNvPicPr>
              <a:picLocks noChangeAspect="1"/>
            </p:cNvPicPr>
            <p:nvPr/>
          </p:nvPicPr>
          <p:blipFill>
            <a:blip r:embed="rId3" cstate="print"/>
            <a:stretch>
              <a:fillRect/>
            </a:stretch>
          </p:blipFill>
          <p:spPr bwMode="auto">
            <a:xfrm>
              <a:off x="3440624" y="2980373"/>
              <a:ext cx="1005097" cy="992624"/>
            </a:xfrm>
            <a:prstGeom prst="rect">
              <a:avLst/>
            </a:prstGeom>
            <a:effectLst>
              <a:outerShdw blurRad="279400" dist="152400" dir="2700000" sx="102000" sy="102000" algn="tl" rotWithShape="0">
                <a:prstClr val="black">
                  <a:alpha val="28000"/>
                </a:prstClr>
              </a:outerShdw>
            </a:effectLst>
          </p:spPr>
        </p:pic>
        <p:sp>
          <p:nvSpPr>
            <p:cNvPr id="50" name="椭圆 49"/>
            <p:cNvSpPr/>
            <p:nvPr/>
          </p:nvSpPr>
          <p:spPr bwMode="auto">
            <a:xfrm>
              <a:off x="3544425" y="3082885"/>
              <a:ext cx="797495" cy="787599"/>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65568" name="组合 23"/>
            <p:cNvGrpSpPr/>
            <p:nvPr/>
          </p:nvGrpSpPr>
          <p:grpSpPr bwMode="auto">
            <a:xfrm>
              <a:off x="3720435" y="3287935"/>
              <a:ext cx="720758" cy="641157"/>
              <a:chOff x="952501" y="6013451"/>
              <a:chExt cx="511175" cy="460375"/>
            </a:xfrm>
          </p:grpSpPr>
          <p:sp>
            <p:nvSpPr>
              <p:cNvPr id="25"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55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6558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sp>
          <p:nvSpPr>
            <p:cNvPr id="65542" name="文本框 77"/>
            <p:cNvSpPr txBox="1">
              <a:spLocks noChangeArrowheads="1"/>
            </p:cNvSpPr>
            <p:nvPr/>
          </p:nvSpPr>
          <p:spPr bwMode="auto">
            <a:xfrm>
              <a:off x="1084848" y="3295412"/>
              <a:ext cx="1986143" cy="41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2200">
                  <a:solidFill>
                    <a:schemeClr val="bg1"/>
                  </a:solidFill>
                  <a:latin typeface="Impact" panose="020B0806030902050204" pitchFamily="34" charset="0"/>
                </a:rPr>
                <a:t>Some Title Here</a:t>
              </a:r>
              <a:endParaRPr lang="zh-CN" altLang="en-US" sz="2200">
                <a:solidFill>
                  <a:schemeClr val="bg1"/>
                </a:solidFill>
                <a:latin typeface="Impact" panose="020B0806030902050204" pitchFamily="34" charset="0"/>
              </a:endParaRPr>
            </a:p>
          </p:txBody>
        </p:sp>
      </p:grpSp>
      <p:grpSp>
        <p:nvGrpSpPr>
          <p:cNvPr id="2" name="组合 1"/>
          <p:cNvGrpSpPr/>
          <p:nvPr/>
        </p:nvGrpSpPr>
        <p:grpSpPr>
          <a:xfrm>
            <a:off x="678505" y="1685211"/>
            <a:ext cx="3748365" cy="992357"/>
            <a:chOff x="678505" y="1685211"/>
            <a:chExt cx="3748365" cy="992357"/>
          </a:xfrm>
        </p:grpSpPr>
        <p:grpSp>
          <p:nvGrpSpPr>
            <p:cNvPr id="65558" name="组合 44"/>
            <p:cNvGrpSpPr/>
            <p:nvPr/>
          </p:nvGrpSpPr>
          <p:grpSpPr bwMode="auto">
            <a:xfrm>
              <a:off x="678505" y="1685211"/>
              <a:ext cx="3748365" cy="992357"/>
              <a:chOff x="423507" y="1004527"/>
              <a:chExt cx="4700868" cy="1260000"/>
            </a:xfrm>
          </p:grpSpPr>
          <p:grpSp>
            <p:nvGrpSpPr>
              <p:cNvPr id="65605" name="组合 39"/>
              <p:cNvGrpSpPr/>
              <p:nvPr/>
            </p:nvGrpSpPr>
            <p:grpSpPr bwMode="auto">
              <a:xfrm>
                <a:off x="423507" y="1099323"/>
                <a:ext cx="4671894" cy="1073239"/>
                <a:chOff x="1427375" y="2999099"/>
                <a:chExt cx="7947212" cy="1691857"/>
              </a:xfrm>
            </p:grpSpPr>
            <p:sp>
              <p:nvSpPr>
                <p:cNvPr id="41" name="圆角矩形 40"/>
                <p:cNvSpPr/>
                <p:nvPr/>
              </p:nvSpPr>
              <p:spPr>
                <a:xfrm>
                  <a:off x="1427375" y="2999099"/>
                  <a:ext cx="7947212" cy="169185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42" name="圆角矩形 41"/>
                <p:cNvSpPr/>
                <p:nvPr/>
              </p:nvSpPr>
              <p:spPr>
                <a:xfrm>
                  <a:off x="1627213" y="3154940"/>
                  <a:ext cx="7510117" cy="1376249"/>
                </a:xfrm>
                <a:prstGeom prst="roundRect">
                  <a:avLst>
                    <a:gd name="adj" fmla="val 50000"/>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65606" name="组合 43"/>
              <p:cNvGrpSpPr/>
              <p:nvPr/>
            </p:nvGrpSpPr>
            <p:grpSpPr bwMode="auto">
              <a:xfrm>
                <a:off x="3864375" y="1004527"/>
                <a:ext cx="1260000" cy="1260000"/>
                <a:chOff x="4006193" y="973259"/>
                <a:chExt cx="1224129" cy="1224130"/>
              </a:xfrm>
            </p:grpSpPr>
            <p:pic>
              <p:nvPicPr>
                <p:cNvPr id="20" name="图片 19"/>
                <p:cNvPicPr>
                  <a:picLocks noChangeAspect="1"/>
                </p:cNvPicPr>
                <p:nvPr/>
              </p:nvPicPr>
              <p:blipFill>
                <a:blip r:embed="rId3" cstate="print"/>
                <a:stretch>
                  <a:fillRect/>
                </a:stretch>
              </p:blipFill>
              <p:spPr>
                <a:xfrm>
                  <a:off x="4005538" y="973259"/>
                  <a:ext cx="1224619" cy="1224460"/>
                </a:xfrm>
                <a:prstGeom prst="rect">
                  <a:avLst/>
                </a:prstGeom>
                <a:effectLst>
                  <a:outerShdw blurRad="279400" dist="152400" dir="2700000" sx="102000" sy="102000" algn="tl" rotWithShape="0">
                    <a:prstClr val="black">
                      <a:alpha val="28000"/>
                    </a:prstClr>
                  </a:outerShdw>
                </a:effectLst>
              </p:spPr>
            </p:pic>
            <p:sp>
              <p:nvSpPr>
                <p:cNvPr id="21" name="椭圆 20"/>
                <p:cNvSpPr/>
                <p:nvPr/>
              </p:nvSpPr>
              <p:spPr>
                <a:xfrm>
                  <a:off x="4132010" y="1099715"/>
                  <a:ext cx="971675" cy="971549"/>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65559" name="组合 14"/>
            <p:cNvGrpSpPr/>
            <p:nvPr/>
          </p:nvGrpSpPr>
          <p:grpSpPr bwMode="auto">
            <a:xfrm>
              <a:off x="3710233" y="1945983"/>
              <a:ext cx="705086" cy="641161"/>
              <a:chOff x="5722963" y="2742166"/>
              <a:chExt cx="500062" cy="460378"/>
            </a:xfrm>
          </p:grpSpPr>
          <p:sp>
            <p:nvSpPr>
              <p:cNvPr id="16" name="Freeform 55"/>
              <p:cNvSpPr/>
              <p:nvPr/>
            </p:nvSpPr>
            <p:spPr bwMode="auto">
              <a:xfrm>
                <a:off x="5742012" y="2745343"/>
                <a:ext cx="481013" cy="457201"/>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5603" name="Freeform 56"/>
              <p:cNvSpPr>
                <a:spLocks noEditPoints="1"/>
              </p:cNvSpPr>
              <p:nvPr/>
            </p:nvSpPr>
            <p:spPr bwMode="auto">
              <a:xfrm>
                <a:off x="5722963" y="2742166"/>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6560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sp>
          <p:nvSpPr>
            <p:cNvPr id="65543" name="文本框 75"/>
            <p:cNvSpPr txBox="1">
              <a:spLocks noChangeArrowheads="1"/>
            </p:cNvSpPr>
            <p:nvPr/>
          </p:nvSpPr>
          <p:spPr bwMode="auto">
            <a:xfrm>
              <a:off x="1046872" y="1957745"/>
              <a:ext cx="1986143" cy="41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2200">
                  <a:solidFill>
                    <a:schemeClr val="bg1"/>
                  </a:solidFill>
                  <a:latin typeface="Impact" panose="020B0806030902050204" pitchFamily="34" charset="0"/>
                </a:rPr>
                <a:t>Some Title Here</a:t>
              </a:r>
              <a:endParaRPr lang="zh-CN" altLang="en-US" sz="2200">
                <a:solidFill>
                  <a:schemeClr val="bg1"/>
                </a:solidFill>
                <a:latin typeface="Impact" panose="020B0806030902050204" pitchFamily="34" charset="0"/>
              </a:endParaRPr>
            </a:p>
          </p:txBody>
        </p:sp>
      </p:grpSp>
      <p:grpSp>
        <p:nvGrpSpPr>
          <p:cNvPr id="4" name="组合 3"/>
          <p:cNvGrpSpPr/>
          <p:nvPr/>
        </p:nvGrpSpPr>
        <p:grpSpPr>
          <a:xfrm>
            <a:off x="5101930" y="2980640"/>
            <a:ext cx="3756600" cy="992357"/>
            <a:chOff x="5101930" y="2980640"/>
            <a:chExt cx="3756600" cy="992357"/>
          </a:xfrm>
        </p:grpSpPr>
        <p:grpSp>
          <p:nvGrpSpPr>
            <p:cNvPr id="65567" name="组合 68"/>
            <p:cNvGrpSpPr/>
            <p:nvPr/>
          </p:nvGrpSpPr>
          <p:grpSpPr bwMode="auto">
            <a:xfrm>
              <a:off x="5101930" y="2980640"/>
              <a:ext cx="3756600" cy="992357"/>
              <a:chOff x="454610" y="5938966"/>
              <a:chExt cx="4711195" cy="1260000"/>
            </a:xfrm>
          </p:grpSpPr>
          <p:sp>
            <p:nvSpPr>
              <p:cNvPr id="65" name="圆角矩形 64"/>
              <p:cNvSpPr/>
              <p:nvPr/>
            </p:nvSpPr>
            <p:spPr>
              <a:xfrm>
                <a:off x="493911" y="6033762"/>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66" name="圆角矩形 65"/>
              <p:cNvSpPr/>
              <p:nvPr/>
            </p:nvSpPr>
            <p:spPr>
              <a:xfrm>
                <a:off x="639737" y="6132280"/>
                <a:ext cx="4414940" cy="873031"/>
              </a:xfrm>
              <a:prstGeom prst="roundRect">
                <a:avLst>
                  <a:gd name="adj" fmla="val 50000"/>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65590" name="组合 67"/>
              <p:cNvGrpSpPr/>
              <p:nvPr/>
            </p:nvGrpSpPr>
            <p:grpSpPr bwMode="auto">
              <a:xfrm>
                <a:off x="454610" y="5938966"/>
                <a:ext cx="1260000" cy="1260000"/>
                <a:chOff x="3934779" y="5938966"/>
                <a:chExt cx="1260000" cy="1260000"/>
              </a:xfrm>
            </p:grpSpPr>
            <p:pic>
              <p:nvPicPr>
                <p:cNvPr id="63" name="图片 62"/>
                <p:cNvPicPr>
                  <a:picLocks noChangeAspect="1"/>
                </p:cNvPicPr>
                <p:nvPr/>
              </p:nvPicPr>
              <p:blipFill>
                <a:blip r:embed="rId3" cstate="print"/>
                <a:stretch>
                  <a:fillRect/>
                </a:stretch>
              </p:blipFill>
              <p:spPr>
                <a:xfrm>
                  <a:off x="3934164" y="5938626"/>
                  <a:ext cx="1260504" cy="1260340"/>
                </a:xfrm>
                <a:prstGeom prst="rect">
                  <a:avLst/>
                </a:prstGeom>
                <a:effectLst>
                  <a:outerShdw blurRad="279400" dist="152400" dir="2700000" sx="102000" sy="102000" algn="tl" rotWithShape="0">
                    <a:prstClr val="black">
                      <a:alpha val="28000"/>
                    </a:prstClr>
                  </a:outerShdw>
                </a:effectLst>
              </p:spPr>
            </p:pic>
            <p:sp>
              <p:nvSpPr>
                <p:cNvPr id="64" name="椭圆 63"/>
                <p:cNvSpPr/>
                <p:nvPr/>
              </p:nvSpPr>
              <p:spPr>
                <a:xfrm>
                  <a:off x="4064342" y="6068787"/>
                  <a:ext cx="1000148" cy="1000018"/>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65570" name="组合 5"/>
            <p:cNvGrpSpPr/>
            <p:nvPr/>
          </p:nvGrpSpPr>
          <p:grpSpPr bwMode="auto">
            <a:xfrm>
              <a:off x="5394691" y="3252124"/>
              <a:ext cx="731948" cy="643369"/>
              <a:chOff x="688976" y="7240588"/>
              <a:chExt cx="519113" cy="461963"/>
            </a:xfrm>
          </p:grpSpPr>
          <p:sp>
            <p:nvSpPr>
              <p:cNvPr id="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5574"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65575"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sp>
          <p:nvSpPr>
            <p:cNvPr id="65544" name="文本框 79"/>
            <p:cNvSpPr txBox="1">
              <a:spLocks noChangeArrowheads="1"/>
            </p:cNvSpPr>
            <p:nvPr/>
          </p:nvSpPr>
          <p:spPr bwMode="auto">
            <a:xfrm>
              <a:off x="6468575" y="3295412"/>
              <a:ext cx="1986144" cy="41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2200">
                  <a:solidFill>
                    <a:schemeClr val="bg1"/>
                  </a:solidFill>
                  <a:latin typeface="Impact" panose="020B0806030902050204" pitchFamily="34" charset="0"/>
                </a:rPr>
                <a:t>Some Title Here</a:t>
              </a:r>
              <a:endParaRPr lang="zh-CN" altLang="en-US" sz="2200">
                <a:solidFill>
                  <a:schemeClr val="bg1"/>
                </a:solidFill>
                <a:latin typeface="Impact" panose="020B0806030902050204" pitchFamily="34" charset="0"/>
              </a:endParaRPr>
            </a:p>
          </p:txBody>
        </p:sp>
      </p:grpSp>
      <p:grpSp>
        <p:nvGrpSpPr>
          <p:cNvPr id="3" name="组合 2"/>
          <p:cNvGrpSpPr/>
          <p:nvPr/>
        </p:nvGrpSpPr>
        <p:grpSpPr>
          <a:xfrm>
            <a:off x="5083218" y="1685211"/>
            <a:ext cx="3756600" cy="992357"/>
            <a:chOff x="5083218" y="1685211"/>
            <a:chExt cx="3756600" cy="992357"/>
          </a:xfrm>
        </p:grpSpPr>
        <p:grpSp>
          <p:nvGrpSpPr>
            <p:cNvPr id="65566" name="组合 69"/>
            <p:cNvGrpSpPr/>
            <p:nvPr/>
          </p:nvGrpSpPr>
          <p:grpSpPr bwMode="auto">
            <a:xfrm>
              <a:off x="5083218" y="1685211"/>
              <a:ext cx="3756600" cy="992357"/>
              <a:chOff x="431142" y="4294153"/>
              <a:chExt cx="4711195" cy="1260000"/>
            </a:xfrm>
          </p:grpSpPr>
          <p:sp>
            <p:nvSpPr>
              <p:cNvPr id="58" name="圆角矩形 57"/>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59" name="圆角矩形 58"/>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65597" name="组合 66"/>
              <p:cNvGrpSpPr/>
              <p:nvPr/>
            </p:nvGrpSpPr>
            <p:grpSpPr bwMode="auto">
              <a:xfrm>
                <a:off x="431142" y="4294153"/>
                <a:ext cx="1260000" cy="1260000"/>
                <a:chOff x="3911311" y="4294153"/>
                <a:chExt cx="1260000" cy="1260000"/>
              </a:xfrm>
            </p:grpSpPr>
            <p:pic>
              <p:nvPicPr>
                <p:cNvPr id="56" name="图片 55"/>
                <p:cNvPicPr>
                  <a:picLocks noChangeAspect="1"/>
                </p:cNvPicPr>
                <p:nvPr/>
              </p:nvPicPr>
              <p:blipFill>
                <a:blip r:embed="rId3" cstate="print"/>
                <a:stretch>
                  <a:fillRect/>
                </a:stretch>
              </p:blipFill>
              <p:spPr>
                <a:xfrm>
                  <a:off x="3911939" y="4294153"/>
                  <a:ext cx="1260504" cy="1260340"/>
                </a:xfrm>
                <a:prstGeom prst="rect">
                  <a:avLst/>
                </a:prstGeom>
                <a:effectLst>
                  <a:outerShdw blurRad="279400" dist="152400" dir="2700000" sx="102000" sy="102000" algn="tl" rotWithShape="0">
                    <a:prstClr val="black">
                      <a:alpha val="28000"/>
                    </a:prstClr>
                  </a:outerShdw>
                </a:effectLst>
              </p:spPr>
            </p:pic>
            <p:sp>
              <p:nvSpPr>
                <p:cNvPr id="57" name="椭圆 56"/>
                <p:cNvSpPr/>
                <p:nvPr/>
              </p:nvSpPr>
              <p:spPr>
                <a:xfrm>
                  <a:off x="4042117" y="4424314"/>
                  <a:ext cx="1000148" cy="1000018"/>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65569" name="组合 34"/>
            <p:cNvGrpSpPr/>
            <p:nvPr/>
          </p:nvGrpSpPr>
          <p:grpSpPr bwMode="auto">
            <a:xfrm>
              <a:off x="5386857" y="1945983"/>
              <a:ext cx="720758" cy="641157"/>
              <a:chOff x="5405438" y="6815138"/>
              <a:chExt cx="511175" cy="460375"/>
            </a:xfrm>
          </p:grpSpPr>
          <p:sp>
            <p:nvSpPr>
              <p:cNvPr id="36"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557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65580"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sp>
          <p:nvSpPr>
            <p:cNvPr id="65545" name="文本框 78"/>
            <p:cNvSpPr txBox="1">
              <a:spLocks noChangeArrowheads="1"/>
            </p:cNvSpPr>
            <p:nvPr/>
          </p:nvSpPr>
          <p:spPr bwMode="auto">
            <a:xfrm>
              <a:off x="6468575" y="1957745"/>
              <a:ext cx="1986144" cy="41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2200" dirty="0">
                  <a:solidFill>
                    <a:schemeClr val="bg1"/>
                  </a:solidFill>
                  <a:latin typeface="Impact" panose="020B0806030902050204" pitchFamily="34" charset="0"/>
                </a:rPr>
                <a:t>Some Title Here</a:t>
              </a:r>
              <a:endParaRPr lang="zh-CN" altLang="en-US" sz="2200" dirty="0">
                <a:solidFill>
                  <a:schemeClr val="bg1"/>
                </a:solidFill>
                <a:latin typeface="Impact" panose="020B0806030902050204" pitchFamily="34" charset="0"/>
              </a:endParaRPr>
            </a:p>
          </p:txBody>
        </p:sp>
      </p:grpSp>
      <p:grpSp>
        <p:nvGrpSpPr>
          <p:cNvPr id="53" name="组合 52"/>
          <p:cNvGrpSpPr/>
          <p:nvPr/>
        </p:nvGrpSpPr>
        <p:grpSpPr>
          <a:xfrm>
            <a:off x="-198457" y="144052"/>
            <a:ext cx="9920307" cy="324036"/>
            <a:chOff x="-198457" y="144052"/>
            <a:chExt cx="9920307" cy="324036"/>
          </a:xfrm>
        </p:grpSpPr>
        <p:cxnSp>
          <p:nvCxnSpPr>
            <p:cNvPr id="54" name="直接连接符 53"/>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198457" y="144052"/>
              <a:ext cx="2066885" cy="319659"/>
              <a:chOff x="2559580" y="72044"/>
              <a:chExt cx="2066885" cy="319659"/>
            </a:xfrm>
          </p:grpSpPr>
          <p:sp>
            <p:nvSpPr>
              <p:cNvPr id="70" name="五边形 6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60" name="组合 59"/>
            <p:cNvGrpSpPr/>
            <p:nvPr/>
          </p:nvGrpSpPr>
          <p:grpSpPr>
            <a:xfrm>
              <a:off x="2740163" y="144052"/>
              <a:ext cx="2066885" cy="319659"/>
              <a:chOff x="4972411" y="72044"/>
              <a:chExt cx="2066885" cy="319659"/>
            </a:xfrm>
          </p:grpSpPr>
          <p:sp>
            <p:nvSpPr>
              <p:cNvPr id="68" name="五边形 67"/>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61" name="组合 60"/>
            <p:cNvGrpSpPr/>
            <p:nvPr/>
          </p:nvGrpSpPr>
          <p:grpSpPr>
            <a:xfrm>
              <a:off x="4212853" y="144052"/>
              <a:ext cx="2066885" cy="319659"/>
              <a:chOff x="7404958" y="72044"/>
              <a:chExt cx="2066885" cy="319659"/>
            </a:xfrm>
          </p:grpSpPr>
          <p:sp>
            <p:nvSpPr>
              <p:cNvPr id="62" name="五边形 6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72" name="组合 71"/>
          <p:cNvGrpSpPr/>
          <p:nvPr/>
        </p:nvGrpSpPr>
        <p:grpSpPr>
          <a:xfrm>
            <a:off x="1273126" y="108049"/>
            <a:ext cx="2066885" cy="468053"/>
            <a:chOff x="121344" y="72044"/>
            <a:chExt cx="2066885" cy="468053"/>
          </a:xfrm>
        </p:grpSpPr>
        <p:sp>
          <p:nvSpPr>
            <p:cNvPr id="73" name="五边形 72"/>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250" fill="hold"/>
                                        <p:tgtEl>
                                          <p:spTgt spid="53"/>
                                        </p:tgtEl>
                                        <p:attrNameLst>
                                          <p:attrName>ppt_x</p:attrName>
                                        </p:attrNameLst>
                                      </p:cBhvr>
                                      <p:tavLst>
                                        <p:tav tm="0">
                                          <p:val>
                                            <p:strVal val="1+#ppt_w/2"/>
                                          </p:val>
                                        </p:tav>
                                        <p:tav tm="100000">
                                          <p:val>
                                            <p:strVal val="#ppt_x"/>
                                          </p:val>
                                        </p:tav>
                                      </p:tavLst>
                                    </p:anim>
                                    <p:anim calcmode="lin" valueType="num">
                                      <p:cBhvr additive="base">
                                        <p:cTn id="8" dur="25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250" fill="hold"/>
                                        <p:tgtEl>
                                          <p:spTgt spid="72"/>
                                        </p:tgtEl>
                                        <p:attrNameLst>
                                          <p:attrName>ppt_x</p:attrName>
                                        </p:attrNameLst>
                                      </p:cBhvr>
                                      <p:tavLst>
                                        <p:tav tm="0">
                                          <p:val>
                                            <p:strVal val="#ppt_x"/>
                                          </p:val>
                                        </p:tav>
                                        <p:tav tm="100000">
                                          <p:val>
                                            <p:strVal val="#ppt_x"/>
                                          </p:val>
                                        </p:tav>
                                      </p:tavLst>
                                    </p:anim>
                                    <p:anim calcmode="lin" valueType="num">
                                      <p:cBhvr additive="base">
                                        <p:cTn id="13" dur="250" fill="hold"/>
                                        <p:tgtEl>
                                          <p:spTgt spid="7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1+#ppt_w/2"/>
                                          </p:val>
                                        </p:tav>
                                        <p:tav tm="100000">
                                          <p:val>
                                            <p:strVal val="#ppt_x"/>
                                          </p:val>
                                        </p:tav>
                                      </p:tavLst>
                                    </p:anim>
                                    <p:anim calcmode="lin" valueType="num">
                                      <p:cBhvr additive="base">
                                        <p:cTn id="18" dur="25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50" fill="hold"/>
                                        <p:tgtEl>
                                          <p:spTgt spid="3"/>
                                        </p:tgtEl>
                                        <p:attrNameLst>
                                          <p:attrName>ppt_x</p:attrName>
                                        </p:attrNameLst>
                                      </p:cBhvr>
                                      <p:tavLst>
                                        <p:tav tm="0">
                                          <p:val>
                                            <p:strVal val="0-#ppt_w/2"/>
                                          </p:val>
                                        </p:tav>
                                        <p:tav tm="100000">
                                          <p:val>
                                            <p:strVal val="#ppt_x"/>
                                          </p:val>
                                        </p:tav>
                                      </p:tavLst>
                                    </p:anim>
                                    <p:anim calcmode="lin" valueType="num">
                                      <p:cBhvr additive="base">
                                        <p:cTn id="22" dur="25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0-#ppt_w/2"/>
                                          </p:val>
                                        </p:tav>
                                        <p:tav tm="100000">
                                          <p:val>
                                            <p:strVal val="#ppt_x"/>
                                          </p:val>
                                        </p:tav>
                                      </p:tavLst>
                                    </p:anim>
                                    <p:anim calcmode="lin" valueType="num">
                                      <p:cBhvr additive="base">
                                        <p:cTn id="26" dur="25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250" fill="hold"/>
                                        <p:tgtEl>
                                          <p:spTgt spid="5"/>
                                        </p:tgtEl>
                                        <p:attrNameLst>
                                          <p:attrName>ppt_x</p:attrName>
                                        </p:attrNameLst>
                                      </p:cBhvr>
                                      <p:tavLst>
                                        <p:tav tm="0">
                                          <p:val>
                                            <p:strVal val="1+#ppt_w/2"/>
                                          </p:val>
                                        </p:tav>
                                        <p:tav tm="100000">
                                          <p:val>
                                            <p:strVal val="#ppt_x"/>
                                          </p:val>
                                        </p:tav>
                                      </p:tavLst>
                                    </p:anim>
                                    <p:anim calcmode="lin" valueType="num">
                                      <p:cBhvr additive="base">
                                        <p:cTn id="30"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483698" y="696300"/>
            <a:ext cx="2170960" cy="2144018"/>
            <a:chOff x="4483698" y="682586"/>
            <a:chExt cx="2170960" cy="2144018"/>
          </a:xfrm>
        </p:grpSpPr>
        <p:sp>
          <p:nvSpPr>
            <p:cNvPr id="68" name="Freeform 11"/>
            <p:cNvSpPr/>
            <p:nvPr/>
          </p:nvSpPr>
          <p:spPr bwMode="auto">
            <a:xfrm>
              <a:off x="4483698" y="682586"/>
              <a:ext cx="2170960" cy="2144018"/>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22" name="组合 84"/>
            <p:cNvGrpSpPr/>
            <p:nvPr/>
          </p:nvGrpSpPr>
          <p:grpSpPr bwMode="auto">
            <a:xfrm>
              <a:off x="5445756" y="1157645"/>
              <a:ext cx="464573" cy="416302"/>
              <a:chOff x="6942138" y="1422400"/>
              <a:chExt cx="357188" cy="323851"/>
            </a:xfrm>
          </p:grpSpPr>
          <p:sp>
            <p:nvSpPr>
              <p:cNvPr id="25694"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95"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96"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97"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98"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99"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700"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5629" name="文本框 115"/>
            <p:cNvSpPr txBox="1">
              <a:spLocks noChangeArrowheads="1"/>
            </p:cNvSpPr>
            <p:nvPr/>
          </p:nvSpPr>
          <p:spPr bwMode="auto">
            <a:xfrm>
              <a:off x="5105064" y="1671459"/>
              <a:ext cx="967325"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600" dirty="0">
                  <a:solidFill>
                    <a:schemeClr val="bg1"/>
                  </a:solidFill>
                  <a:latin typeface="+mj-ea"/>
                  <a:sym typeface="宋体" panose="02010600030101010101" pitchFamily="2" charset="-122"/>
                </a:rPr>
                <a:t>添加标题</a:t>
              </a:r>
            </a:p>
          </p:txBody>
        </p:sp>
      </p:grpSp>
      <p:grpSp>
        <p:nvGrpSpPr>
          <p:cNvPr id="8" name="组合 7"/>
          <p:cNvGrpSpPr/>
          <p:nvPr/>
        </p:nvGrpSpPr>
        <p:grpSpPr>
          <a:xfrm>
            <a:off x="6742002" y="696300"/>
            <a:ext cx="2170960" cy="2144018"/>
            <a:chOff x="6742002" y="682586"/>
            <a:chExt cx="2170960" cy="2144018"/>
          </a:xfrm>
        </p:grpSpPr>
        <p:sp>
          <p:nvSpPr>
            <p:cNvPr id="32" name="Freeform 5"/>
            <p:cNvSpPr/>
            <p:nvPr/>
          </p:nvSpPr>
          <p:spPr bwMode="auto">
            <a:xfrm>
              <a:off x="6742002" y="682586"/>
              <a:ext cx="2170960" cy="2144018"/>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21" name="组合 78"/>
            <p:cNvGrpSpPr/>
            <p:nvPr/>
          </p:nvGrpSpPr>
          <p:grpSpPr bwMode="auto">
            <a:xfrm>
              <a:off x="7486331" y="1213903"/>
              <a:ext cx="431661" cy="356294"/>
              <a:chOff x="9478963" y="1489075"/>
              <a:chExt cx="307975" cy="257176"/>
            </a:xfrm>
          </p:grpSpPr>
          <p:sp>
            <p:nvSpPr>
              <p:cNvPr id="25701"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702"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703"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704"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705"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5630" name="文本框 116"/>
            <p:cNvSpPr txBox="1">
              <a:spLocks noChangeArrowheads="1"/>
            </p:cNvSpPr>
            <p:nvPr/>
          </p:nvSpPr>
          <p:spPr bwMode="auto">
            <a:xfrm>
              <a:off x="7246910" y="1671459"/>
              <a:ext cx="967325"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600" dirty="0">
                  <a:solidFill>
                    <a:schemeClr val="bg1"/>
                  </a:solidFill>
                  <a:latin typeface="+mj-ea"/>
                  <a:sym typeface="宋体" panose="02010600030101010101" pitchFamily="2" charset="-122"/>
                </a:rPr>
                <a:t>添加标题</a:t>
              </a:r>
            </a:p>
          </p:txBody>
        </p:sp>
      </p:grpSp>
      <p:grpSp>
        <p:nvGrpSpPr>
          <p:cNvPr id="10" name="组合 9"/>
          <p:cNvGrpSpPr/>
          <p:nvPr/>
        </p:nvGrpSpPr>
        <p:grpSpPr>
          <a:xfrm>
            <a:off x="4490027" y="2931579"/>
            <a:ext cx="2164631" cy="2136517"/>
            <a:chOff x="4490027" y="2917865"/>
            <a:chExt cx="2164631" cy="2136517"/>
          </a:xfrm>
        </p:grpSpPr>
        <p:sp>
          <p:nvSpPr>
            <p:cNvPr id="34" name="Freeform 7"/>
            <p:cNvSpPr/>
            <p:nvPr/>
          </p:nvSpPr>
          <p:spPr bwMode="auto">
            <a:xfrm>
              <a:off x="4490027" y="2917865"/>
              <a:ext cx="2164631" cy="2136517"/>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23" name="组合 92"/>
            <p:cNvGrpSpPr/>
            <p:nvPr/>
          </p:nvGrpSpPr>
          <p:grpSpPr bwMode="auto">
            <a:xfrm>
              <a:off x="5379931" y="3366671"/>
              <a:ext cx="596223" cy="418802"/>
              <a:chOff x="6934200" y="4259263"/>
              <a:chExt cx="373063" cy="265113"/>
            </a:xfrm>
          </p:grpSpPr>
          <p:sp>
            <p:nvSpPr>
              <p:cNvPr id="25684"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85"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86"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87"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88"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89"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90"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91"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92"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93"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5631" name="文本框 117"/>
            <p:cNvSpPr txBox="1">
              <a:spLocks noChangeArrowheads="1"/>
            </p:cNvSpPr>
            <p:nvPr/>
          </p:nvSpPr>
          <p:spPr bwMode="auto">
            <a:xfrm>
              <a:off x="5105064" y="3842981"/>
              <a:ext cx="967325"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600" dirty="0">
                  <a:solidFill>
                    <a:schemeClr val="bg1"/>
                  </a:solidFill>
                  <a:latin typeface="+mj-ea"/>
                  <a:sym typeface="宋体" panose="02010600030101010101" pitchFamily="2" charset="-122"/>
                </a:rPr>
                <a:t>添加标题</a:t>
              </a:r>
            </a:p>
          </p:txBody>
        </p:sp>
      </p:grpSp>
      <p:grpSp>
        <p:nvGrpSpPr>
          <p:cNvPr id="13" name="组合 12"/>
          <p:cNvGrpSpPr/>
          <p:nvPr/>
        </p:nvGrpSpPr>
        <p:grpSpPr>
          <a:xfrm>
            <a:off x="6740737" y="2931579"/>
            <a:ext cx="2163364" cy="2136517"/>
            <a:chOff x="6740737" y="2917865"/>
            <a:chExt cx="2163364" cy="2136517"/>
          </a:xfrm>
        </p:grpSpPr>
        <p:sp>
          <p:nvSpPr>
            <p:cNvPr id="36" name="Freeform 9"/>
            <p:cNvSpPr/>
            <p:nvPr/>
          </p:nvSpPr>
          <p:spPr bwMode="auto">
            <a:xfrm>
              <a:off x="6740737" y="2917865"/>
              <a:ext cx="2163364" cy="2136517"/>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gradFill>
              <a:gsLst>
                <a:gs pos="0">
                  <a:srgbClr val="86C1A8"/>
                </a:gs>
                <a:gs pos="74000">
                  <a:srgbClr val="0080C8"/>
                </a:gs>
              </a:gsLst>
              <a:lin ang="27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1" name="组合 10"/>
            <p:cNvGrpSpPr/>
            <p:nvPr/>
          </p:nvGrpSpPr>
          <p:grpSpPr>
            <a:xfrm>
              <a:off x="6740737" y="2917865"/>
              <a:ext cx="2163364" cy="2136517"/>
              <a:chOff x="6740737" y="2917865"/>
              <a:chExt cx="2163364" cy="2136517"/>
            </a:xfrm>
          </p:grpSpPr>
          <p:sp>
            <p:nvSpPr>
              <p:cNvPr id="25607" name="Freeform 10"/>
              <p:cNvSpPr/>
              <p:nvPr/>
            </p:nvSpPr>
            <p:spPr bwMode="auto">
              <a:xfrm>
                <a:off x="6740737" y="2917865"/>
                <a:ext cx="2163364" cy="2136517"/>
              </a:xfrm>
              <a:custGeom>
                <a:avLst/>
                <a:gdLst>
                  <a:gd name="T0" fmla="*/ 0 w 1709"/>
                  <a:gd name="T1" fmla="*/ 1565275 h 1709"/>
                  <a:gd name="T2" fmla="*/ 0 w 1709"/>
                  <a:gd name="T3" fmla="*/ 0 h 1709"/>
                  <a:gd name="T4" fmla="*/ 1566863 w 1709"/>
                  <a:gd name="T5" fmla="*/ 0 h 1709"/>
                  <a:gd name="T6" fmla="*/ 2713038 w 1709"/>
                  <a:gd name="T7" fmla="*/ 1146175 h 1709"/>
                  <a:gd name="T8" fmla="*/ 1144588 w 1709"/>
                  <a:gd name="T9" fmla="*/ 2713038 h 1709"/>
                  <a:gd name="T10" fmla="*/ 0 w 1709"/>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9" h="1709">
                    <a:moveTo>
                      <a:pt x="0" y="986"/>
                    </a:moveTo>
                    <a:lnTo>
                      <a:pt x="0" y="0"/>
                    </a:lnTo>
                    <a:lnTo>
                      <a:pt x="987" y="0"/>
                    </a:lnTo>
                    <a:lnTo>
                      <a:pt x="1709" y="722"/>
                    </a:lnTo>
                    <a:lnTo>
                      <a:pt x="721" y="1709"/>
                    </a:lnTo>
                    <a:lnTo>
                      <a:pt x="0" y="986"/>
                    </a:lnTo>
                  </a:path>
                </a:pathLst>
              </a:custGeom>
              <a:solidFill>
                <a:schemeClr val="accent4"/>
              </a:solidFill>
              <a:ln>
                <a:noFill/>
              </a:ln>
            </p:spPr>
            <p:txBody>
              <a:bodyPr lIns="72585" tIns="36293" rIns="72585" bIns="36293"/>
              <a:lstStyle/>
              <a:p>
                <a:endParaRPr lang="zh-CN" altLang="en-US"/>
              </a:p>
            </p:txBody>
          </p:sp>
          <p:grpSp>
            <p:nvGrpSpPr>
              <p:cNvPr id="25624" name="组合 103"/>
              <p:cNvGrpSpPr/>
              <p:nvPr/>
            </p:nvGrpSpPr>
            <p:grpSpPr bwMode="auto">
              <a:xfrm>
                <a:off x="7435696" y="3289162"/>
                <a:ext cx="532930" cy="531316"/>
                <a:chOff x="9488488" y="4192588"/>
                <a:chExt cx="341313" cy="344487"/>
              </a:xfrm>
            </p:grpSpPr>
            <p:sp>
              <p:nvSpPr>
                <p:cNvPr id="25677"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8"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9"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80"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81"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82"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5683"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sp>
            <p:nvSpPr>
              <p:cNvPr id="25632" name="文本框 118"/>
              <p:cNvSpPr txBox="1">
                <a:spLocks noChangeArrowheads="1"/>
              </p:cNvSpPr>
              <p:nvPr/>
            </p:nvSpPr>
            <p:spPr bwMode="auto">
              <a:xfrm>
                <a:off x="7246910" y="3842981"/>
                <a:ext cx="967325"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600" dirty="0">
                    <a:solidFill>
                      <a:schemeClr val="bg1"/>
                    </a:solidFill>
                    <a:latin typeface="+mj-ea"/>
                    <a:sym typeface="宋体" panose="02010600030101010101" pitchFamily="2" charset="-122"/>
                  </a:rPr>
                  <a:t>添加标题</a:t>
                </a:r>
              </a:p>
            </p:txBody>
          </p:sp>
        </p:grpSp>
      </p:grpSp>
      <p:sp>
        <p:nvSpPr>
          <p:cNvPr id="25603" name="Freeform 6"/>
          <p:cNvSpPr/>
          <p:nvPr/>
        </p:nvSpPr>
        <p:spPr bwMode="auto">
          <a:xfrm>
            <a:off x="6742002" y="696300"/>
            <a:ext cx="2170960" cy="2144018"/>
          </a:xfrm>
          <a:custGeom>
            <a:avLst/>
            <a:gdLst>
              <a:gd name="T0" fmla="*/ 1568450 w 1715"/>
              <a:gd name="T1" fmla="*/ 2722563 h 1715"/>
              <a:gd name="T2" fmla="*/ 0 w 1715"/>
              <a:gd name="T3" fmla="*/ 2722563 h 1715"/>
              <a:gd name="T4" fmla="*/ 0 w 1715"/>
              <a:gd name="T5" fmla="*/ 1154113 h 1715"/>
              <a:gd name="T6" fmla="*/ 1154113 w 1715"/>
              <a:gd name="T7" fmla="*/ 0 h 1715"/>
              <a:gd name="T8" fmla="*/ 2722563 w 1715"/>
              <a:gd name="T9" fmla="*/ 1565275 h 1715"/>
              <a:gd name="T10" fmla="*/ 1568450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05" name="Freeform 8"/>
          <p:cNvSpPr/>
          <p:nvPr/>
        </p:nvSpPr>
        <p:spPr bwMode="auto">
          <a:xfrm>
            <a:off x="4490027" y="2931579"/>
            <a:ext cx="2164631" cy="2136517"/>
          </a:xfrm>
          <a:custGeom>
            <a:avLst/>
            <a:gdLst>
              <a:gd name="T0" fmla="*/ 2714625 w 1710"/>
              <a:gd name="T1" fmla="*/ 1565275 h 1709"/>
              <a:gd name="T2" fmla="*/ 2714625 w 1710"/>
              <a:gd name="T3" fmla="*/ 0 h 1709"/>
              <a:gd name="T4" fmla="*/ 1146175 w 1710"/>
              <a:gd name="T5" fmla="*/ 0 h 1709"/>
              <a:gd name="T6" fmla="*/ 0 w 1710"/>
              <a:gd name="T7" fmla="*/ 1146175 h 1709"/>
              <a:gd name="T8" fmla="*/ 1568450 w 1710"/>
              <a:gd name="T9" fmla="*/ 2713038 h 1709"/>
              <a:gd name="T10" fmla="*/ 2714625 w 1710"/>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09" name="Freeform 12"/>
          <p:cNvSpPr/>
          <p:nvPr/>
        </p:nvSpPr>
        <p:spPr bwMode="auto">
          <a:xfrm>
            <a:off x="4483698" y="696300"/>
            <a:ext cx="2170960" cy="2144018"/>
          </a:xfrm>
          <a:custGeom>
            <a:avLst/>
            <a:gdLst>
              <a:gd name="T0" fmla="*/ 1154113 w 1715"/>
              <a:gd name="T1" fmla="*/ 2722563 h 1715"/>
              <a:gd name="T2" fmla="*/ 2722563 w 1715"/>
              <a:gd name="T3" fmla="*/ 2722563 h 1715"/>
              <a:gd name="T4" fmla="*/ 2722563 w 1715"/>
              <a:gd name="T5" fmla="*/ 1154113 h 1715"/>
              <a:gd name="T6" fmla="*/ 1568450 w 1715"/>
              <a:gd name="T7" fmla="*/ 0 h 1715"/>
              <a:gd name="T8" fmla="*/ 0 w 1715"/>
              <a:gd name="T9" fmla="*/ 1565275 h 1715"/>
              <a:gd name="T10" fmla="*/ 1154113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13" name="Freeform 18"/>
          <p:cNvSpPr/>
          <p:nvPr/>
        </p:nvSpPr>
        <p:spPr bwMode="auto">
          <a:xfrm>
            <a:off x="4030517" y="2897825"/>
            <a:ext cx="1016491" cy="215027"/>
          </a:xfrm>
          <a:custGeom>
            <a:avLst/>
            <a:gdLst>
              <a:gd name="T0" fmla="*/ 1266825 w 803"/>
              <a:gd name="T1" fmla="*/ 273050 h 172"/>
              <a:gd name="T2" fmla="*/ 944563 w 803"/>
              <a:gd name="T3" fmla="*/ 11113 h 172"/>
              <a:gd name="T4" fmla="*/ 0 w 803"/>
              <a:gd name="T5" fmla="*/ 11113 h 172"/>
              <a:gd name="T6" fmla="*/ 0 w 803"/>
              <a:gd name="T7" fmla="*/ 0 h 172"/>
              <a:gd name="T8" fmla="*/ 949325 w 803"/>
              <a:gd name="T9" fmla="*/ 0 h 172"/>
              <a:gd name="T10" fmla="*/ 1274763 w 803"/>
              <a:gd name="T11" fmla="*/ 265113 h 172"/>
              <a:gd name="T12" fmla="*/ 1266825 w 803"/>
              <a:gd name="T13" fmla="*/ 27305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3" h="172">
                <a:moveTo>
                  <a:pt x="798" y="172"/>
                </a:moveTo>
                <a:lnTo>
                  <a:pt x="595" y="7"/>
                </a:lnTo>
                <a:lnTo>
                  <a:pt x="0" y="7"/>
                </a:lnTo>
                <a:lnTo>
                  <a:pt x="0" y="0"/>
                </a:lnTo>
                <a:lnTo>
                  <a:pt x="598" y="0"/>
                </a:lnTo>
                <a:lnTo>
                  <a:pt x="803" y="167"/>
                </a:lnTo>
                <a:lnTo>
                  <a:pt x="798" y="172"/>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14" name="Freeform 19"/>
          <p:cNvSpPr/>
          <p:nvPr/>
        </p:nvSpPr>
        <p:spPr bwMode="auto">
          <a:xfrm>
            <a:off x="5021691" y="3090349"/>
            <a:ext cx="39241" cy="40005"/>
          </a:xfrm>
          <a:custGeom>
            <a:avLst/>
            <a:gdLst>
              <a:gd name="T0" fmla="*/ 41443 w 19"/>
              <a:gd name="T1" fmla="*/ 8021 h 19"/>
              <a:gd name="T2" fmla="*/ 41443 w 19"/>
              <a:gd name="T3" fmla="*/ 42779 h 19"/>
              <a:gd name="T4" fmla="*/ 10361 w 19"/>
              <a:gd name="T5" fmla="*/ 42779 h 19"/>
              <a:gd name="T6" fmla="*/ 10361 w 19"/>
              <a:gd name="T7" fmla="*/ 8021 h 19"/>
              <a:gd name="T8" fmla="*/ 41443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6" y="3"/>
                </a:moveTo>
                <a:cubicBezTo>
                  <a:pt x="19" y="7"/>
                  <a:pt x="19" y="12"/>
                  <a:pt x="16" y="16"/>
                </a:cubicBezTo>
                <a:cubicBezTo>
                  <a:pt x="13" y="19"/>
                  <a:pt x="7" y="19"/>
                  <a:pt x="4" y="16"/>
                </a:cubicBezTo>
                <a:cubicBezTo>
                  <a:pt x="0" y="12"/>
                  <a:pt x="0" y="7"/>
                  <a:pt x="4" y="3"/>
                </a:cubicBezTo>
                <a:cubicBezTo>
                  <a:pt x="7" y="0"/>
                  <a:pt x="13" y="0"/>
                  <a:pt x="16"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15" name="Freeform 20"/>
          <p:cNvSpPr/>
          <p:nvPr/>
        </p:nvSpPr>
        <p:spPr bwMode="auto">
          <a:xfrm>
            <a:off x="6179957" y="4755558"/>
            <a:ext cx="994971" cy="217527"/>
          </a:xfrm>
          <a:custGeom>
            <a:avLst/>
            <a:gdLst>
              <a:gd name="T0" fmla="*/ 1239838 w 786"/>
              <a:gd name="T1" fmla="*/ 0 h 174"/>
              <a:gd name="T2" fmla="*/ 920750 w 786"/>
              <a:gd name="T3" fmla="*/ 261938 h 174"/>
              <a:gd name="T4" fmla="*/ 0 w 786"/>
              <a:gd name="T5" fmla="*/ 261938 h 174"/>
              <a:gd name="T6" fmla="*/ 0 w 786"/>
              <a:gd name="T7" fmla="*/ 276225 h 174"/>
              <a:gd name="T8" fmla="*/ 925513 w 786"/>
              <a:gd name="T9" fmla="*/ 276225 h 174"/>
              <a:gd name="T10" fmla="*/ 1247775 w 786"/>
              <a:gd name="T11" fmla="*/ 7938 h 174"/>
              <a:gd name="T12" fmla="*/ 1239838 w 78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6" h="174">
                <a:moveTo>
                  <a:pt x="781" y="0"/>
                </a:moveTo>
                <a:lnTo>
                  <a:pt x="580" y="165"/>
                </a:lnTo>
                <a:lnTo>
                  <a:pt x="0" y="165"/>
                </a:lnTo>
                <a:lnTo>
                  <a:pt x="0" y="174"/>
                </a:lnTo>
                <a:lnTo>
                  <a:pt x="583" y="174"/>
                </a:lnTo>
                <a:lnTo>
                  <a:pt x="786" y="5"/>
                </a:lnTo>
                <a:lnTo>
                  <a:pt x="781"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16" name="Freeform 21"/>
          <p:cNvSpPr/>
          <p:nvPr/>
        </p:nvSpPr>
        <p:spPr bwMode="auto">
          <a:xfrm>
            <a:off x="7154675" y="4736804"/>
            <a:ext cx="39242" cy="40005"/>
          </a:xfrm>
          <a:custGeom>
            <a:avLst/>
            <a:gdLst>
              <a:gd name="T0" fmla="*/ 38852 w 19"/>
              <a:gd name="T1" fmla="*/ 40105 h 19"/>
              <a:gd name="T2" fmla="*/ 38852 w 19"/>
              <a:gd name="T3" fmla="*/ 8021 h 19"/>
              <a:gd name="T4" fmla="*/ 7770 w 19"/>
              <a:gd name="T5" fmla="*/ 8021 h 19"/>
              <a:gd name="T6" fmla="*/ 7770 w 19"/>
              <a:gd name="T7" fmla="*/ 40105 h 19"/>
              <a:gd name="T8" fmla="*/ 38852 w 19"/>
              <a:gd name="T9" fmla="*/ 40105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5" y="15"/>
                </a:moveTo>
                <a:cubicBezTo>
                  <a:pt x="19" y="12"/>
                  <a:pt x="19" y="6"/>
                  <a:pt x="15" y="3"/>
                </a:cubicBezTo>
                <a:cubicBezTo>
                  <a:pt x="12" y="0"/>
                  <a:pt x="7" y="0"/>
                  <a:pt x="3" y="3"/>
                </a:cubicBezTo>
                <a:cubicBezTo>
                  <a:pt x="0" y="6"/>
                  <a:pt x="0" y="12"/>
                  <a:pt x="3" y="15"/>
                </a:cubicBezTo>
                <a:cubicBezTo>
                  <a:pt x="7" y="19"/>
                  <a:pt x="12" y="19"/>
                  <a:pt x="15" y="15"/>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17" name="Freeform 22"/>
          <p:cNvSpPr/>
          <p:nvPr/>
        </p:nvSpPr>
        <p:spPr bwMode="auto">
          <a:xfrm>
            <a:off x="8335727" y="2679048"/>
            <a:ext cx="1022820" cy="217527"/>
          </a:xfrm>
          <a:custGeom>
            <a:avLst/>
            <a:gdLst>
              <a:gd name="T0" fmla="*/ 7938 w 808"/>
              <a:gd name="T1" fmla="*/ 0 h 174"/>
              <a:gd name="T2" fmla="*/ 330200 w 808"/>
              <a:gd name="T3" fmla="*/ 263525 h 174"/>
              <a:gd name="T4" fmla="*/ 1282700 w 808"/>
              <a:gd name="T5" fmla="*/ 263525 h 174"/>
              <a:gd name="T6" fmla="*/ 1282700 w 808"/>
              <a:gd name="T7" fmla="*/ 276225 h 174"/>
              <a:gd name="T8" fmla="*/ 325438 w 808"/>
              <a:gd name="T9" fmla="*/ 276225 h 174"/>
              <a:gd name="T10" fmla="*/ 0 w 808"/>
              <a:gd name="T11" fmla="*/ 11113 h 174"/>
              <a:gd name="T12" fmla="*/ 7938 w 808"/>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8" h="174">
                <a:moveTo>
                  <a:pt x="5" y="0"/>
                </a:moveTo>
                <a:lnTo>
                  <a:pt x="208" y="166"/>
                </a:lnTo>
                <a:lnTo>
                  <a:pt x="808" y="166"/>
                </a:lnTo>
                <a:lnTo>
                  <a:pt x="808" y="174"/>
                </a:lnTo>
                <a:lnTo>
                  <a:pt x="205" y="174"/>
                </a:lnTo>
                <a:lnTo>
                  <a:pt x="0" y="7"/>
                </a:lnTo>
                <a:lnTo>
                  <a:pt x="5"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18" name="Freeform 23"/>
          <p:cNvSpPr/>
          <p:nvPr/>
        </p:nvSpPr>
        <p:spPr bwMode="auto">
          <a:xfrm>
            <a:off x="8319271" y="2665296"/>
            <a:ext cx="39242" cy="38754"/>
          </a:xfrm>
          <a:custGeom>
            <a:avLst/>
            <a:gdLst>
              <a:gd name="T0" fmla="*/ 10361 w 19"/>
              <a:gd name="T1" fmla="*/ 41443 h 19"/>
              <a:gd name="T2" fmla="*/ 10361 w 19"/>
              <a:gd name="T3" fmla="*/ 7770 h 19"/>
              <a:gd name="T4" fmla="*/ 41443 w 19"/>
              <a:gd name="T5" fmla="*/ 7770 h 19"/>
              <a:gd name="T6" fmla="*/ 41443 w 19"/>
              <a:gd name="T7" fmla="*/ 41443 h 19"/>
              <a:gd name="T8" fmla="*/ 10361 w 19"/>
              <a:gd name="T9" fmla="*/ 4144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16"/>
                </a:moveTo>
                <a:cubicBezTo>
                  <a:pt x="0" y="12"/>
                  <a:pt x="0" y="7"/>
                  <a:pt x="4" y="3"/>
                </a:cubicBezTo>
                <a:cubicBezTo>
                  <a:pt x="7" y="0"/>
                  <a:pt x="12" y="0"/>
                  <a:pt x="16" y="3"/>
                </a:cubicBezTo>
                <a:cubicBezTo>
                  <a:pt x="19" y="7"/>
                  <a:pt x="19" y="12"/>
                  <a:pt x="16" y="16"/>
                </a:cubicBezTo>
                <a:cubicBezTo>
                  <a:pt x="12" y="19"/>
                  <a:pt x="7" y="19"/>
                  <a:pt x="4" y="16"/>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19" name="Freeform 24"/>
          <p:cNvSpPr/>
          <p:nvPr/>
        </p:nvSpPr>
        <p:spPr bwMode="auto">
          <a:xfrm>
            <a:off x="6135653" y="812874"/>
            <a:ext cx="1013958" cy="216277"/>
          </a:xfrm>
          <a:custGeom>
            <a:avLst/>
            <a:gdLst>
              <a:gd name="T0" fmla="*/ 7938 w 801"/>
              <a:gd name="T1" fmla="*/ 274638 h 173"/>
              <a:gd name="T2" fmla="*/ 330200 w 801"/>
              <a:gd name="T3" fmla="*/ 9525 h 173"/>
              <a:gd name="T4" fmla="*/ 1271588 w 801"/>
              <a:gd name="T5" fmla="*/ 9525 h 173"/>
              <a:gd name="T6" fmla="*/ 1271588 w 801"/>
              <a:gd name="T7" fmla="*/ 0 h 173"/>
              <a:gd name="T8" fmla="*/ 325438 w 801"/>
              <a:gd name="T9" fmla="*/ 0 h 173"/>
              <a:gd name="T10" fmla="*/ 0 w 801"/>
              <a:gd name="T11" fmla="*/ 265113 h 173"/>
              <a:gd name="T12" fmla="*/ 7938 w 801"/>
              <a:gd name="T13" fmla="*/ 274638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73">
                <a:moveTo>
                  <a:pt x="5" y="173"/>
                </a:moveTo>
                <a:lnTo>
                  <a:pt x="208" y="6"/>
                </a:lnTo>
                <a:lnTo>
                  <a:pt x="801" y="6"/>
                </a:lnTo>
                <a:lnTo>
                  <a:pt x="801" y="0"/>
                </a:lnTo>
                <a:lnTo>
                  <a:pt x="205" y="0"/>
                </a:lnTo>
                <a:lnTo>
                  <a:pt x="0" y="167"/>
                </a:lnTo>
                <a:lnTo>
                  <a:pt x="5" y="173"/>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20" name="Freeform 25"/>
          <p:cNvSpPr/>
          <p:nvPr/>
        </p:nvSpPr>
        <p:spPr bwMode="auto">
          <a:xfrm>
            <a:off x="6119196" y="1004148"/>
            <a:ext cx="39242" cy="40005"/>
          </a:xfrm>
          <a:custGeom>
            <a:avLst/>
            <a:gdLst>
              <a:gd name="T0" fmla="*/ 10361 w 19"/>
              <a:gd name="T1" fmla="*/ 8021 h 19"/>
              <a:gd name="T2" fmla="*/ 10361 w 19"/>
              <a:gd name="T3" fmla="*/ 42779 h 19"/>
              <a:gd name="T4" fmla="*/ 41443 w 19"/>
              <a:gd name="T5" fmla="*/ 42779 h 19"/>
              <a:gd name="T6" fmla="*/ 41443 w 19"/>
              <a:gd name="T7" fmla="*/ 8021 h 19"/>
              <a:gd name="T8" fmla="*/ 10361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3"/>
                </a:moveTo>
                <a:cubicBezTo>
                  <a:pt x="0" y="7"/>
                  <a:pt x="0" y="12"/>
                  <a:pt x="4" y="16"/>
                </a:cubicBezTo>
                <a:cubicBezTo>
                  <a:pt x="7" y="19"/>
                  <a:pt x="12" y="19"/>
                  <a:pt x="16" y="16"/>
                </a:cubicBezTo>
                <a:cubicBezTo>
                  <a:pt x="19" y="12"/>
                  <a:pt x="19" y="7"/>
                  <a:pt x="16" y="3"/>
                </a:cubicBezTo>
                <a:cubicBezTo>
                  <a:pt x="12" y="0"/>
                  <a:pt x="7" y="0"/>
                  <a:pt x="4"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5625" name="文本框 111"/>
          <p:cNvSpPr txBox="1">
            <a:spLocks noChangeArrowheads="1"/>
          </p:cNvSpPr>
          <p:nvPr/>
        </p:nvSpPr>
        <p:spPr bwMode="auto">
          <a:xfrm>
            <a:off x="6364544" y="507617"/>
            <a:ext cx="1069917" cy="35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800" dirty="0">
                <a:solidFill>
                  <a:schemeClr val="tx1">
                    <a:lumMod val="65000"/>
                    <a:lumOff val="35000"/>
                  </a:schemeClr>
                </a:solidFill>
                <a:latin typeface="+mj-ea"/>
                <a:sym typeface="宋体" panose="02010600030101010101" pitchFamily="2" charset="-122"/>
              </a:rPr>
              <a:t>添加标题</a:t>
            </a:r>
          </a:p>
        </p:txBody>
      </p:sp>
      <p:sp>
        <p:nvSpPr>
          <p:cNvPr id="25626" name="文本框 112"/>
          <p:cNvSpPr txBox="1">
            <a:spLocks noChangeArrowheads="1"/>
          </p:cNvSpPr>
          <p:nvPr/>
        </p:nvSpPr>
        <p:spPr bwMode="auto">
          <a:xfrm>
            <a:off x="6203780" y="5014339"/>
            <a:ext cx="1069917" cy="35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800" dirty="0">
                <a:solidFill>
                  <a:schemeClr val="tx1">
                    <a:lumMod val="65000"/>
                    <a:lumOff val="35000"/>
                  </a:schemeClr>
                </a:solidFill>
                <a:latin typeface="+mj-ea"/>
                <a:sym typeface="宋体" panose="02010600030101010101" pitchFamily="2" charset="-122"/>
              </a:rPr>
              <a:t>添加标题</a:t>
            </a:r>
          </a:p>
        </p:txBody>
      </p:sp>
      <p:sp>
        <p:nvSpPr>
          <p:cNvPr id="25627" name="文本框 113"/>
          <p:cNvSpPr txBox="1">
            <a:spLocks noChangeArrowheads="1"/>
          </p:cNvSpPr>
          <p:nvPr/>
        </p:nvSpPr>
        <p:spPr bwMode="auto">
          <a:xfrm>
            <a:off x="3970506" y="2615290"/>
            <a:ext cx="967325"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600" dirty="0">
                <a:solidFill>
                  <a:schemeClr val="tx1">
                    <a:lumMod val="65000"/>
                    <a:lumOff val="35000"/>
                  </a:schemeClr>
                </a:solidFill>
                <a:latin typeface="+mj-ea"/>
                <a:sym typeface="宋体" panose="02010600030101010101" pitchFamily="2" charset="-122"/>
              </a:rPr>
              <a:t>添加标题</a:t>
            </a:r>
          </a:p>
        </p:txBody>
      </p:sp>
      <p:sp>
        <p:nvSpPr>
          <p:cNvPr id="25628" name="文本框 114"/>
          <p:cNvSpPr txBox="1">
            <a:spLocks noChangeArrowheads="1"/>
          </p:cNvSpPr>
          <p:nvPr/>
        </p:nvSpPr>
        <p:spPr bwMode="auto">
          <a:xfrm>
            <a:off x="8582341" y="2615290"/>
            <a:ext cx="1069917" cy="35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1800" dirty="0">
                <a:solidFill>
                  <a:schemeClr val="tx1">
                    <a:lumMod val="65000"/>
                    <a:lumOff val="35000"/>
                  </a:schemeClr>
                </a:solidFill>
                <a:latin typeface="+mj-ea"/>
                <a:sym typeface="宋体" panose="02010600030101010101" pitchFamily="2" charset="-122"/>
              </a:rPr>
              <a:t>添加标题</a:t>
            </a:r>
          </a:p>
        </p:txBody>
      </p:sp>
      <p:sp>
        <p:nvSpPr>
          <p:cNvPr id="120" name="矩形 47"/>
          <p:cNvSpPr>
            <a:spLocks noChangeArrowheads="1"/>
          </p:cNvSpPr>
          <p:nvPr/>
        </p:nvSpPr>
        <p:spPr bwMode="auto">
          <a:xfrm>
            <a:off x="664581" y="3371634"/>
            <a:ext cx="3263402" cy="147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pPr fontAlgn="auto">
              <a:spcBef>
                <a:spcPts val="0"/>
              </a:spcBef>
              <a:spcAft>
                <a:spcPts val="0"/>
              </a:spcAft>
              <a:defRPr/>
            </a:pPr>
            <a:endPar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lang="zh-CN" alt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121" name="文本框 48"/>
          <p:cNvSpPr>
            <a:spLocks noChangeArrowheads="1"/>
          </p:cNvSpPr>
          <p:nvPr/>
        </p:nvSpPr>
        <p:spPr bwMode="auto">
          <a:xfrm>
            <a:off x="664580" y="2797812"/>
            <a:ext cx="3281124"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3200" dirty="0">
                <a:solidFill>
                  <a:schemeClr val="tx1">
                    <a:lumMod val="65000"/>
                    <a:lumOff val="35000"/>
                  </a:schemeClr>
                </a:solidFill>
                <a:latin typeface="+mj-ea"/>
                <a:ea typeface="+mj-ea"/>
                <a:sym typeface="宋体" panose="02010600030101010101" pitchFamily="2" charset="-122"/>
              </a:rPr>
              <a:t>添加标题</a:t>
            </a:r>
          </a:p>
        </p:txBody>
      </p:sp>
      <p:cxnSp>
        <p:nvCxnSpPr>
          <p:cNvPr id="122" name="直接连接符 121"/>
          <p:cNvCxnSpPr/>
          <p:nvPr/>
        </p:nvCxnSpPr>
        <p:spPr>
          <a:xfrm>
            <a:off x="664580" y="3300375"/>
            <a:ext cx="3050737"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769817" y="1965527"/>
            <a:ext cx="1857026" cy="1833980"/>
            <a:chOff x="5769817" y="1951813"/>
            <a:chExt cx="1857026" cy="1833980"/>
          </a:xfrm>
        </p:grpSpPr>
        <p:sp>
          <p:nvSpPr>
            <p:cNvPr id="70" name="Oval 17"/>
            <p:cNvSpPr>
              <a:spLocks noChangeArrowheads="1"/>
            </p:cNvSpPr>
            <p:nvPr/>
          </p:nvSpPr>
          <p:spPr bwMode="auto">
            <a:xfrm>
              <a:off x="5769817" y="1951813"/>
              <a:ext cx="1857026" cy="1833980"/>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23" name="文本框 122"/>
            <p:cNvSpPr txBox="1"/>
            <p:nvPr/>
          </p:nvSpPr>
          <p:spPr>
            <a:xfrm>
              <a:off x="6082486" y="2404051"/>
              <a:ext cx="1278308" cy="919680"/>
            </a:xfrm>
            <a:prstGeom prst="rect">
              <a:avLst/>
            </a:prstGeom>
            <a:noFill/>
          </p:spPr>
          <p:txBody>
            <a:bodyPr wrap="none" lIns="72585" tIns="36293" rIns="72585" bIns="36293">
              <a:spAutoFit/>
            </a:bodyPr>
            <a:lstStyle/>
            <a:p>
              <a:pPr fontAlgn="auto">
                <a:spcBef>
                  <a:spcPts val="0"/>
                </a:spcBef>
                <a:spcAft>
                  <a:spcPts val="0"/>
                </a:spcAft>
                <a:defRPr/>
              </a:pPr>
              <a:r>
                <a:rPr lang="en-US" altLang="zh-CN" sz="2600" dirty="0">
                  <a:solidFill>
                    <a:schemeClr val="tx1">
                      <a:lumMod val="65000"/>
                      <a:lumOff val="35000"/>
                    </a:schemeClr>
                  </a:solidFill>
                  <a:latin typeface="+mn-lt"/>
                  <a:ea typeface="+mn-ea"/>
                </a:rPr>
                <a:t>Sample</a:t>
              </a:r>
            </a:p>
            <a:p>
              <a:pPr fontAlgn="auto">
                <a:spcBef>
                  <a:spcPts val="0"/>
                </a:spcBef>
                <a:spcAft>
                  <a:spcPts val="0"/>
                </a:spcAft>
                <a:defRPr/>
              </a:pPr>
              <a:r>
                <a:rPr lang="en-US" altLang="zh-CN" sz="2900" dirty="0">
                  <a:solidFill>
                    <a:schemeClr val="tx1">
                      <a:lumMod val="65000"/>
                      <a:lumOff val="35000"/>
                    </a:schemeClr>
                  </a:solidFill>
                  <a:latin typeface="Arial Black" panose="020B0A04020102020204" pitchFamily="34" charset="0"/>
                  <a:ea typeface="+mn-ea"/>
                </a:rPr>
                <a:t>TEXT</a:t>
              </a:r>
              <a:endParaRPr lang="zh-CN" altLang="en-US" sz="2900" dirty="0">
                <a:solidFill>
                  <a:schemeClr val="tx1">
                    <a:lumMod val="65000"/>
                    <a:lumOff val="35000"/>
                  </a:schemeClr>
                </a:solidFill>
                <a:latin typeface="Arial Black" panose="020B0A04020102020204" pitchFamily="34" charset="0"/>
                <a:ea typeface="+mn-ea"/>
              </a:endParaRPr>
            </a:p>
          </p:txBody>
        </p:sp>
      </p:grpSp>
      <p:grpSp>
        <p:nvGrpSpPr>
          <p:cNvPr id="4" name="组合 3"/>
          <p:cNvGrpSpPr/>
          <p:nvPr/>
        </p:nvGrpSpPr>
        <p:grpSpPr>
          <a:xfrm>
            <a:off x="4421373" y="716781"/>
            <a:ext cx="921848" cy="889560"/>
            <a:chOff x="4421373" y="703067"/>
            <a:chExt cx="921848" cy="889560"/>
          </a:xfrm>
        </p:grpSpPr>
        <p:sp>
          <p:nvSpPr>
            <p:cNvPr id="2" name="椭圆 1"/>
            <p:cNvSpPr/>
            <p:nvPr/>
          </p:nvSpPr>
          <p:spPr>
            <a:xfrm>
              <a:off x="4421373"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 name="椭圆 2"/>
            <p:cNvSpPr/>
            <p:nvPr/>
          </p:nvSpPr>
          <p:spPr>
            <a:xfrm>
              <a:off x="4522939" y="802600"/>
              <a:ext cx="697492" cy="69008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41" name="组合 134"/>
            <p:cNvGrpSpPr/>
            <p:nvPr/>
          </p:nvGrpSpPr>
          <p:grpSpPr bwMode="auto">
            <a:xfrm>
              <a:off x="4692566" y="952619"/>
              <a:ext cx="650655" cy="592574"/>
              <a:chOff x="5722963" y="2742165"/>
              <a:chExt cx="500063" cy="460375"/>
            </a:xfrm>
          </p:grpSpPr>
          <p:sp>
            <p:nvSpPr>
              <p:cNvPr id="13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5675"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5676"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7982628" y="716781"/>
            <a:ext cx="931600" cy="889560"/>
            <a:chOff x="7982628" y="703067"/>
            <a:chExt cx="931600" cy="889560"/>
          </a:xfrm>
        </p:grpSpPr>
        <p:sp>
          <p:nvSpPr>
            <p:cNvPr id="127" name="椭圆 126"/>
            <p:cNvSpPr/>
            <p:nvPr/>
          </p:nvSpPr>
          <p:spPr>
            <a:xfrm>
              <a:off x="7982628"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28" name="椭圆 127"/>
            <p:cNvSpPr/>
            <p:nvPr/>
          </p:nvSpPr>
          <p:spPr>
            <a:xfrm>
              <a:off x="8083820" y="802600"/>
              <a:ext cx="698758" cy="69008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46" name="组合 138"/>
            <p:cNvGrpSpPr/>
            <p:nvPr/>
          </p:nvGrpSpPr>
          <p:grpSpPr bwMode="auto">
            <a:xfrm>
              <a:off x="8249649" y="946369"/>
              <a:ext cx="664579" cy="591324"/>
              <a:chOff x="952501" y="6013451"/>
              <a:chExt cx="511175" cy="460375"/>
            </a:xfrm>
          </p:grpSpPr>
          <p:sp>
            <p:nvSpPr>
              <p:cNvPr id="140"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567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567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6" name="组合 5"/>
          <p:cNvGrpSpPr/>
          <p:nvPr/>
        </p:nvGrpSpPr>
        <p:grpSpPr>
          <a:xfrm>
            <a:off x="7982628" y="4178855"/>
            <a:ext cx="901219" cy="889560"/>
            <a:chOff x="7982628" y="4165141"/>
            <a:chExt cx="901219" cy="889560"/>
          </a:xfrm>
        </p:grpSpPr>
        <p:sp>
          <p:nvSpPr>
            <p:cNvPr id="130" name="椭圆 129"/>
            <p:cNvSpPr/>
            <p:nvPr/>
          </p:nvSpPr>
          <p:spPr>
            <a:xfrm>
              <a:off x="7982628"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31" name="椭圆 130"/>
            <p:cNvSpPr/>
            <p:nvPr/>
          </p:nvSpPr>
          <p:spPr>
            <a:xfrm>
              <a:off x="8083820" y="4265534"/>
              <a:ext cx="698758" cy="68883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51" name="组合 142"/>
            <p:cNvGrpSpPr/>
            <p:nvPr/>
          </p:nvGrpSpPr>
          <p:grpSpPr bwMode="auto">
            <a:xfrm>
              <a:off x="8218002" y="4413052"/>
              <a:ext cx="665845" cy="591324"/>
              <a:chOff x="5405438" y="6815138"/>
              <a:chExt cx="511175" cy="460375"/>
            </a:xfrm>
          </p:grpSpPr>
          <p:sp>
            <p:nvSpPr>
              <p:cNvPr id="144"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5665"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5666"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7" name="组合 6"/>
          <p:cNvGrpSpPr/>
          <p:nvPr/>
        </p:nvGrpSpPr>
        <p:grpSpPr>
          <a:xfrm>
            <a:off x="4483697" y="4178855"/>
            <a:ext cx="951931" cy="889560"/>
            <a:chOff x="4483697" y="4165141"/>
            <a:chExt cx="951931" cy="889560"/>
          </a:xfrm>
        </p:grpSpPr>
        <p:sp>
          <p:nvSpPr>
            <p:cNvPr id="133" name="椭圆 132"/>
            <p:cNvSpPr/>
            <p:nvPr/>
          </p:nvSpPr>
          <p:spPr>
            <a:xfrm>
              <a:off x="4483697"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34" name="椭圆 133"/>
            <p:cNvSpPr/>
            <p:nvPr/>
          </p:nvSpPr>
          <p:spPr>
            <a:xfrm>
              <a:off x="4584966" y="4265534"/>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56" name="组合 146"/>
            <p:cNvGrpSpPr/>
            <p:nvPr/>
          </p:nvGrpSpPr>
          <p:grpSpPr bwMode="auto">
            <a:xfrm>
              <a:off x="4759656" y="4445556"/>
              <a:ext cx="675972" cy="593825"/>
              <a:chOff x="688976" y="7240588"/>
              <a:chExt cx="519113" cy="461963"/>
            </a:xfrm>
          </p:grpSpPr>
          <p:sp>
            <p:nvSpPr>
              <p:cNvPr id="148"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5660"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5661"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98" name="组合 97"/>
          <p:cNvGrpSpPr/>
          <p:nvPr/>
        </p:nvGrpSpPr>
        <p:grpSpPr>
          <a:xfrm>
            <a:off x="-198457" y="144052"/>
            <a:ext cx="9920307" cy="324036"/>
            <a:chOff x="-198457" y="144052"/>
            <a:chExt cx="9920307" cy="324036"/>
          </a:xfrm>
        </p:grpSpPr>
        <p:cxnSp>
          <p:nvCxnSpPr>
            <p:cNvPr id="99" name="直接连接符 98"/>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0" name="组合 99"/>
            <p:cNvGrpSpPr/>
            <p:nvPr/>
          </p:nvGrpSpPr>
          <p:grpSpPr>
            <a:xfrm>
              <a:off x="-198457" y="144052"/>
              <a:ext cx="2066885" cy="319659"/>
              <a:chOff x="2559580" y="72044"/>
              <a:chExt cx="2066885" cy="319659"/>
            </a:xfrm>
          </p:grpSpPr>
          <p:sp>
            <p:nvSpPr>
              <p:cNvPr id="107" name="五边形 10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101" name="组合 100"/>
            <p:cNvGrpSpPr/>
            <p:nvPr/>
          </p:nvGrpSpPr>
          <p:grpSpPr>
            <a:xfrm>
              <a:off x="2740163" y="144052"/>
              <a:ext cx="2066885" cy="319659"/>
              <a:chOff x="4972411" y="72044"/>
              <a:chExt cx="2066885" cy="319659"/>
            </a:xfrm>
          </p:grpSpPr>
          <p:sp>
            <p:nvSpPr>
              <p:cNvPr id="105" name="五边形 10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102" name="组合 101"/>
            <p:cNvGrpSpPr/>
            <p:nvPr/>
          </p:nvGrpSpPr>
          <p:grpSpPr>
            <a:xfrm>
              <a:off x="4212853" y="144052"/>
              <a:ext cx="2066885" cy="319659"/>
              <a:chOff x="7404958" y="72044"/>
              <a:chExt cx="2066885" cy="319659"/>
            </a:xfrm>
          </p:grpSpPr>
          <p:sp>
            <p:nvSpPr>
              <p:cNvPr id="103" name="五边形 10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109" name="组合 108"/>
          <p:cNvGrpSpPr/>
          <p:nvPr/>
        </p:nvGrpSpPr>
        <p:grpSpPr>
          <a:xfrm>
            <a:off x="1273126" y="108049"/>
            <a:ext cx="2066885" cy="468053"/>
            <a:chOff x="121344" y="72044"/>
            <a:chExt cx="2066885" cy="468053"/>
          </a:xfrm>
        </p:grpSpPr>
        <p:sp>
          <p:nvSpPr>
            <p:cNvPr id="110" name="五边形 10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250" fill="hold"/>
                                        <p:tgtEl>
                                          <p:spTgt spid="98"/>
                                        </p:tgtEl>
                                        <p:attrNameLst>
                                          <p:attrName>ppt_x</p:attrName>
                                        </p:attrNameLst>
                                      </p:cBhvr>
                                      <p:tavLst>
                                        <p:tav tm="0">
                                          <p:val>
                                            <p:strVal val="1+#ppt_w/2"/>
                                          </p:val>
                                        </p:tav>
                                        <p:tav tm="100000">
                                          <p:val>
                                            <p:strVal val="#ppt_x"/>
                                          </p:val>
                                        </p:tav>
                                      </p:tavLst>
                                    </p:anim>
                                    <p:anim calcmode="lin" valueType="num">
                                      <p:cBhvr additive="base">
                                        <p:cTn id="8" dur="250" fill="hold"/>
                                        <p:tgtEl>
                                          <p:spTgt spid="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9"/>
                                        </p:tgtEl>
                                        <p:attrNameLst>
                                          <p:attrName>style.visibility</p:attrName>
                                        </p:attrNameLst>
                                      </p:cBhvr>
                                      <p:to>
                                        <p:strVal val="visible"/>
                                      </p:to>
                                    </p:set>
                                    <p:anim calcmode="lin" valueType="num">
                                      <p:cBhvr additive="base">
                                        <p:cTn id="12" dur="250" fill="hold"/>
                                        <p:tgtEl>
                                          <p:spTgt spid="109"/>
                                        </p:tgtEl>
                                        <p:attrNameLst>
                                          <p:attrName>ppt_x</p:attrName>
                                        </p:attrNameLst>
                                      </p:cBhvr>
                                      <p:tavLst>
                                        <p:tav tm="0">
                                          <p:val>
                                            <p:strVal val="#ppt_x"/>
                                          </p:val>
                                        </p:tav>
                                        <p:tav tm="100000">
                                          <p:val>
                                            <p:strVal val="#ppt_x"/>
                                          </p:val>
                                        </p:tav>
                                      </p:tavLst>
                                    </p:anim>
                                    <p:anim calcmode="lin" valueType="num">
                                      <p:cBhvr additive="base">
                                        <p:cTn id="13" dur="250" fill="hold"/>
                                        <p:tgtEl>
                                          <p:spTgt spid="10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250"/>
                                        <p:tgtEl>
                                          <p:spTgt spid="12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22"/>
                                        </p:tgtEl>
                                        <p:attrNameLst>
                                          <p:attrName>style.visibility</p:attrName>
                                        </p:attrNameLst>
                                      </p:cBhvr>
                                      <p:to>
                                        <p:strVal val="visible"/>
                                      </p:to>
                                    </p:set>
                                    <p:animEffect transition="in" filter="wipe(left)">
                                      <p:cBhvr>
                                        <p:cTn id="21" dur="250"/>
                                        <p:tgtEl>
                                          <p:spTgt spid="1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0"/>
                                        </p:tgtEl>
                                        <p:attrNameLst>
                                          <p:attrName>style.visibility</p:attrName>
                                        </p:attrNameLst>
                                      </p:cBhvr>
                                      <p:to>
                                        <p:strVal val="visible"/>
                                      </p:to>
                                    </p:set>
                                    <p:animEffect transition="in" filter="wipe(left)">
                                      <p:cBhvr>
                                        <p:cTn id="24" dur="250"/>
                                        <p:tgtEl>
                                          <p:spTgt spid="120"/>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50"/>
                                        <p:tgtEl>
                                          <p:spTgt spid="12"/>
                                        </p:tgtEl>
                                      </p:cBhvr>
                                    </p:animEffect>
                                  </p:childTnLst>
                                </p:cTn>
                              </p:par>
                            </p:childTnLst>
                          </p:cTn>
                        </p:par>
                        <p:par>
                          <p:cTn id="29" fill="hold">
                            <p:stCondLst>
                              <p:cond delay="2500"/>
                            </p:stCondLst>
                            <p:childTnLst>
                              <p:par>
                                <p:cTn id="30" presetID="31"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250" fill="hold"/>
                                        <p:tgtEl>
                                          <p:spTgt spid="4"/>
                                        </p:tgtEl>
                                        <p:attrNameLst>
                                          <p:attrName>ppt_w</p:attrName>
                                        </p:attrNameLst>
                                      </p:cBhvr>
                                      <p:tavLst>
                                        <p:tav tm="0">
                                          <p:val>
                                            <p:fltVal val="0"/>
                                          </p:val>
                                        </p:tav>
                                        <p:tav tm="100000">
                                          <p:val>
                                            <p:strVal val="#ppt_w"/>
                                          </p:val>
                                        </p:tav>
                                      </p:tavLst>
                                    </p:anim>
                                    <p:anim calcmode="lin" valueType="num">
                                      <p:cBhvr>
                                        <p:cTn id="33" dur="250" fill="hold"/>
                                        <p:tgtEl>
                                          <p:spTgt spid="4"/>
                                        </p:tgtEl>
                                        <p:attrNameLst>
                                          <p:attrName>ppt_h</p:attrName>
                                        </p:attrNameLst>
                                      </p:cBhvr>
                                      <p:tavLst>
                                        <p:tav tm="0">
                                          <p:val>
                                            <p:fltVal val="0"/>
                                          </p:val>
                                        </p:tav>
                                        <p:tav tm="100000">
                                          <p:val>
                                            <p:strVal val="#ppt_h"/>
                                          </p:val>
                                        </p:tav>
                                      </p:tavLst>
                                    </p:anim>
                                    <p:anim calcmode="lin" valueType="num">
                                      <p:cBhvr>
                                        <p:cTn id="34" dur="250" fill="hold"/>
                                        <p:tgtEl>
                                          <p:spTgt spid="4"/>
                                        </p:tgtEl>
                                        <p:attrNameLst>
                                          <p:attrName>style.rotation</p:attrName>
                                        </p:attrNameLst>
                                      </p:cBhvr>
                                      <p:tavLst>
                                        <p:tav tm="0">
                                          <p:val>
                                            <p:fltVal val="90"/>
                                          </p:val>
                                        </p:tav>
                                        <p:tav tm="100000">
                                          <p:val>
                                            <p:fltVal val="0"/>
                                          </p:val>
                                        </p:tav>
                                      </p:tavLst>
                                    </p:anim>
                                    <p:animEffect transition="in" filter="fade">
                                      <p:cBhvr>
                                        <p:cTn id="35" dur="250"/>
                                        <p:tgtEl>
                                          <p:spTgt spid="4"/>
                                        </p:tgtEl>
                                      </p:cBhvr>
                                    </p:animEffect>
                                  </p:childTnLst>
                                </p:cTn>
                              </p:par>
                              <p:par>
                                <p:cTn id="36" presetID="2" presetClass="entr" presetSubtype="9"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250" fill="hold"/>
                                        <p:tgtEl>
                                          <p:spTgt spid="9"/>
                                        </p:tgtEl>
                                        <p:attrNameLst>
                                          <p:attrName>ppt_x</p:attrName>
                                        </p:attrNameLst>
                                      </p:cBhvr>
                                      <p:tavLst>
                                        <p:tav tm="0">
                                          <p:val>
                                            <p:strVal val="0-#ppt_w/2"/>
                                          </p:val>
                                        </p:tav>
                                        <p:tav tm="100000">
                                          <p:val>
                                            <p:strVal val="#ppt_x"/>
                                          </p:val>
                                        </p:tav>
                                      </p:tavLst>
                                    </p:anim>
                                    <p:anim calcmode="lin" valueType="num">
                                      <p:cBhvr additive="base">
                                        <p:cTn id="39" dur="250" fill="hold"/>
                                        <p:tgtEl>
                                          <p:spTgt spid="9"/>
                                        </p:tgtEl>
                                        <p:attrNameLst>
                                          <p:attrName>ppt_y</p:attrName>
                                        </p:attrNameLst>
                                      </p:cBhvr>
                                      <p:tavLst>
                                        <p:tav tm="0">
                                          <p:val>
                                            <p:strVal val="0-#ppt_h/2"/>
                                          </p:val>
                                        </p:tav>
                                        <p:tav tm="100000">
                                          <p:val>
                                            <p:strVal val="#ppt_y"/>
                                          </p:val>
                                        </p:tav>
                                      </p:tavLst>
                                    </p:anim>
                                  </p:childTnLst>
                                </p:cTn>
                              </p:par>
                            </p:childTnLst>
                          </p:cTn>
                        </p:par>
                        <p:par>
                          <p:cTn id="40" fill="hold">
                            <p:stCondLst>
                              <p:cond delay="3000"/>
                            </p:stCondLst>
                            <p:childTnLst>
                              <p:par>
                                <p:cTn id="41" presetID="31"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250" fill="hold"/>
                                        <p:tgtEl>
                                          <p:spTgt spid="5"/>
                                        </p:tgtEl>
                                        <p:attrNameLst>
                                          <p:attrName>ppt_w</p:attrName>
                                        </p:attrNameLst>
                                      </p:cBhvr>
                                      <p:tavLst>
                                        <p:tav tm="0">
                                          <p:val>
                                            <p:fltVal val="0"/>
                                          </p:val>
                                        </p:tav>
                                        <p:tav tm="100000">
                                          <p:val>
                                            <p:strVal val="#ppt_w"/>
                                          </p:val>
                                        </p:tav>
                                      </p:tavLst>
                                    </p:anim>
                                    <p:anim calcmode="lin" valueType="num">
                                      <p:cBhvr>
                                        <p:cTn id="44" dur="250" fill="hold"/>
                                        <p:tgtEl>
                                          <p:spTgt spid="5"/>
                                        </p:tgtEl>
                                        <p:attrNameLst>
                                          <p:attrName>ppt_h</p:attrName>
                                        </p:attrNameLst>
                                      </p:cBhvr>
                                      <p:tavLst>
                                        <p:tav tm="0">
                                          <p:val>
                                            <p:fltVal val="0"/>
                                          </p:val>
                                        </p:tav>
                                        <p:tav tm="100000">
                                          <p:val>
                                            <p:strVal val="#ppt_h"/>
                                          </p:val>
                                        </p:tav>
                                      </p:tavLst>
                                    </p:anim>
                                    <p:anim calcmode="lin" valueType="num">
                                      <p:cBhvr>
                                        <p:cTn id="45" dur="250" fill="hold"/>
                                        <p:tgtEl>
                                          <p:spTgt spid="5"/>
                                        </p:tgtEl>
                                        <p:attrNameLst>
                                          <p:attrName>style.rotation</p:attrName>
                                        </p:attrNameLst>
                                      </p:cBhvr>
                                      <p:tavLst>
                                        <p:tav tm="0">
                                          <p:val>
                                            <p:fltVal val="90"/>
                                          </p:val>
                                        </p:tav>
                                        <p:tav tm="100000">
                                          <p:val>
                                            <p:fltVal val="0"/>
                                          </p:val>
                                        </p:tav>
                                      </p:tavLst>
                                    </p:anim>
                                    <p:animEffect transition="in" filter="fade">
                                      <p:cBhvr>
                                        <p:cTn id="46" dur="250"/>
                                        <p:tgtEl>
                                          <p:spTgt spid="5"/>
                                        </p:tgtEl>
                                      </p:cBhvr>
                                    </p:animEffect>
                                  </p:childTnLst>
                                </p:cTn>
                              </p:par>
                              <p:par>
                                <p:cTn id="47" presetID="2" presetClass="entr" presetSubtype="3"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250" fill="hold"/>
                                        <p:tgtEl>
                                          <p:spTgt spid="8"/>
                                        </p:tgtEl>
                                        <p:attrNameLst>
                                          <p:attrName>ppt_x</p:attrName>
                                        </p:attrNameLst>
                                      </p:cBhvr>
                                      <p:tavLst>
                                        <p:tav tm="0">
                                          <p:val>
                                            <p:strVal val="1+#ppt_w/2"/>
                                          </p:val>
                                        </p:tav>
                                        <p:tav tm="100000">
                                          <p:val>
                                            <p:strVal val="#ppt_x"/>
                                          </p:val>
                                        </p:tav>
                                      </p:tavLst>
                                    </p:anim>
                                    <p:anim calcmode="lin" valueType="num">
                                      <p:cBhvr additive="base">
                                        <p:cTn id="50" dur="250" fill="hold"/>
                                        <p:tgtEl>
                                          <p:spTgt spid="8"/>
                                        </p:tgtEl>
                                        <p:attrNameLst>
                                          <p:attrName>ppt_y</p:attrName>
                                        </p:attrNameLst>
                                      </p:cBhvr>
                                      <p:tavLst>
                                        <p:tav tm="0">
                                          <p:val>
                                            <p:strVal val="0-#ppt_h/2"/>
                                          </p:val>
                                        </p:tav>
                                        <p:tav tm="100000">
                                          <p:val>
                                            <p:strVal val="#ppt_y"/>
                                          </p:val>
                                        </p:tav>
                                      </p:tavLst>
                                    </p:anim>
                                  </p:childTnLst>
                                </p:cTn>
                              </p:par>
                            </p:childTnLst>
                          </p:cTn>
                        </p:par>
                        <p:par>
                          <p:cTn id="51" fill="hold">
                            <p:stCondLst>
                              <p:cond delay="3500"/>
                            </p:stCondLst>
                            <p:childTnLst>
                              <p:par>
                                <p:cTn id="52" presetID="31"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250" fill="hold"/>
                                        <p:tgtEl>
                                          <p:spTgt spid="6"/>
                                        </p:tgtEl>
                                        <p:attrNameLst>
                                          <p:attrName>ppt_w</p:attrName>
                                        </p:attrNameLst>
                                      </p:cBhvr>
                                      <p:tavLst>
                                        <p:tav tm="0">
                                          <p:val>
                                            <p:fltVal val="0"/>
                                          </p:val>
                                        </p:tav>
                                        <p:tav tm="100000">
                                          <p:val>
                                            <p:strVal val="#ppt_w"/>
                                          </p:val>
                                        </p:tav>
                                      </p:tavLst>
                                    </p:anim>
                                    <p:anim calcmode="lin" valueType="num">
                                      <p:cBhvr>
                                        <p:cTn id="55" dur="250" fill="hold"/>
                                        <p:tgtEl>
                                          <p:spTgt spid="6"/>
                                        </p:tgtEl>
                                        <p:attrNameLst>
                                          <p:attrName>ppt_h</p:attrName>
                                        </p:attrNameLst>
                                      </p:cBhvr>
                                      <p:tavLst>
                                        <p:tav tm="0">
                                          <p:val>
                                            <p:fltVal val="0"/>
                                          </p:val>
                                        </p:tav>
                                        <p:tav tm="100000">
                                          <p:val>
                                            <p:strVal val="#ppt_h"/>
                                          </p:val>
                                        </p:tav>
                                      </p:tavLst>
                                    </p:anim>
                                    <p:anim calcmode="lin" valueType="num">
                                      <p:cBhvr>
                                        <p:cTn id="56" dur="250" fill="hold"/>
                                        <p:tgtEl>
                                          <p:spTgt spid="6"/>
                                        </p:tgtEl>
                                        <p:attrNameLst>
                                          <p:attrName>style.rotation</p:attrName>
                                        </p:attrNameLst>
                                      </p:cBhvr>
                                      <p:tavLst>
                                        <p:tav tm="0">
                                          <p:val>
                                            <p:fltVal val="90"/>
                                          </p:val>
                                        </p:tav>
                                        <p:tav tm="100000">
                                          <p:val>
                                            <p:fltVal val="0"/>
                                          </p:val>
                                        </p:tav>
                                      </p:tavLst>
                                    </p:anim>
                                    <p:animEffect transition="in" filter="fade">
                                      <p:cBhvr>
                                        <p:cTn id="57" dur="250"/>
                                        <p:tgtEl>
                                          <p:spTgt spid="6"/>
                                        </p:tgtEl>
                                      </p:cBhvr>
                                    </p:animEffect>
                                  </p:childTnLst>
                                </p:cTn>
                              </p:par>
                              <p:par>
                                <p:cTn id="58" presetID="2" presetClass="entr" presetSubtype="6"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250" fill="hold"/>
                                        <p:tgtEl>
                                          <p:spTgt spid="13"/>
                                        </p:tgtEl>
                                        <p:attrNameLst>
                                          <p:attrName>ppt_x</p:attrName>
                                        </p:attrNameLst>
                                      </p:cBhvr>
                                      <p:tavLst>
                                        <p:tav tm="0">
                                          <p:val>
                                            <p:strVal val="1+#ppt_w/2"/>
                                          </p:val>
                                        </p:tav>
                                        <p:tav tm="100000">
                                          <p:val>
                                            <p:strVal val="#ppt_x"/>
                                          </p:val>
                                        </p:tav>
                                      </p:tavLst>
                                    </p:anim>
                                    <p:anim calcmode="lin" valueType="num">
                                      <p:cBhvr additive="base">
                                        <p:cTn id="61" dur="250" fill="hold"/>
                                        <p:tgtEl>
                                          <p:spTgt spid="13"/>
                                        </p:tgtEl>
                                        <p:attrNameLst>
                                          <p:attrName>ppt_y</p:attrName>
                                        </p:attrNameLst>
                                      </p:cBhvr>
                                      <p:tavLst>
                                        <p:tav tm="0">
                                          <p:val>
                                            <p:strVal val="1+#ppt_h/2"/>
                                          </p:val>
                                        </p:tav>
                                        <p:tav tm="100000">
                                          <p:val>
                                            <p:strVal val="#ppt_y"/>
                                          </p:val>
                                        </p:tav>
                                      </p:tavLst>
                                    </p:anim>
                                  </p:childTnLst>
                                </p:cTn>
                              </p:par>
                            </p:childTnLst>
                          </p:cTn>
                        </p:par>
                        <p:par>
                          <p:cTn id="62" fill="hold">
                            <p:stCondLst>
                              <p:cond delay="4000"/>
                            </p:stCondLst>
                            <p:childTnLst>
                              <p:par>
                                <p:cTn id="63" presetID="31" presetClass="entr" presetSubtype="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250" fill="hold"/>
                                        <p:tgtEl>
                                          <p:spTgt spid="7"/>
                                        </p:tgtEl>
                                        <p:attrNameLst>
                                          <p:attrName>ppt_w</p:attrName>
                                        </p:attrNameLst>
                                      </p:cBhvr>
                                      <p:tavLst>
                                        <p:tav tm="0">
                                          <p:val>
                                            <p:fltVal val="0"/>
                                          </p:val>
                                        </p:tav>
                                        <p:tav tm="100000">
                                          <p:val>
                                            <p:strVal val="#ppt_w"/>
                                          </p:val>
                                        </p:tav>
                                      </p:tavLst>
                                    </p:anim>
                                    <p:anim calcmode="lin" valueType="num">
                                      <p:cBhvr>
                                        <p:cTn id="66" dur="250" fill="hold"/>
                                        <p:tgtEl>
                                          <p:spTgt spid="7"/>
                                        </p:tgtEl>
                                        <p:attrNameLst>
                                          <p:attrName>ppt_h</p:attrName>
                                        </p:attrNameLst>
                                      </p:cBhvr>
                                      <p:tavLst>
                                        <p:tav tm="0">
                                          <p:val>
                                            <p:fltVal val="0"/>
                                          </p:val>
                                        </p:tav>
                                        <p:tav tm="100000">
                                          <p:val>
                                            <p:strVal val="#ppt_h"/>
                                          </p:val>
                                        </p:tav>
                                      </p:tavLst>
                                    </p:anim>
                                    <p:anim calcmode="lin" valueType="num">
                                      <p:cBhvr>
                                        <p:cTn id="67" dur="250" fill="hold"/>
                                        <p:tgtEl>
                                          <p:spTgt spid="7"/>
                                        </p:tgtEl>
                                        <p:attrNameLst>
                                          <p:attrName>style.rotation</p:attrName>
                                        </p:attrNameLst>
                                      </p:cBhvr>
                                      <p:tavLst>
                                        <p:tav tm="0">
                                          <p:val>
                                            <p:fltVal val="90"/>
                                          </p:val>
                                        </p:tav>
                                        <p:tav tm="100000">
                                          <p:val>
                                            <p:fltVal val="0"/>
                                          </p:val>
                                        </p:tav>
                                      </p:tavLst>
                                    </p:anim>
                                    <p:animEffect transition="in" filter="fade">
                                      <p:cBhvr>
                                        <p:cTn id="68" dur="250"/>
                                        <p:tgtEl>
                                          <p:spTgt spid="7"/>
                                        </p:tgtEl>
                                      </p:cBhvr>
                                    </p:animEffect>
                                  </p:childTnLst>
                                </p:cTn>
                              </p:par>
                              <p:par>
                                <p:cTn id="69" presetID="2" presetClass="entr" presetSubtype="12"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250" fill="hold"/>
                                        <p:tgtEl>
                                          <p:spTgt spid="10"/>
                                        </p:tgtEl>
                                        <p:attrNameLst>
                                          <p:attrName>ppt_x</p:attrName>
                                        </p:attrNameLst>
                                      </p:cBhvr>
                                      <p:tavLst>
                                        <p:tav tm="0">
                                          <p:val>
                                            <p:strVal val="0-#ppt_w/2"/>
                                          </p:val>
                                        </p:tav>
                                        <p:tav tm="100000">
                                          <p:val>
                                            <p:strVal val="#ppt_x"/>
                                          </p:val>
                                        </p:tav>
                                      </p:tavLst>
                                    </p:anim>
                                    <p:anim calcmode="lin" valueType="num">
                                      <p:cBhvr additive="base">
                                        <p:cTn id="72" dur="250" fill="hold"/>
                                        <p:tgtEl>
                                          <p:spTgt spid="10"/>
                                        </p:tgtEl>
                                        <p:attrNameLst>
                                          <p:attrName>ppt_y</p:attrName>
                                        </p:attrNameLst>
                                      </p:cBhvr>
                                      <p:tavLst>
                                        <p:tav tm="0">
                                          <p:val>
                                            <p:strVal val="1+#ppt_h/2"/>
                                          </p:val>
                                        </p:tav>
                                        <p:tav tm="100000">
                                          <p:val>
                                            <p:strVal val="#ppt_y"/>
                                          </p:val>
                                        </p:tav>
                                      </p:tavLst>
                                    </p:anim>
                                  </p:childTnLst>
                                </p:cTn>
                              </p:par>
                              <p:par>
                                <p:cTn id="73" presetID="10" presetClass="entr" presetSubtype="0" fill="hold" grpId="0" nodeType="withEffect">
                                  <p:stCondLst>
                                    <p:cond delay="0"/>
                                  </p:stCondLst>
                                  <p:childTnLst>
                                    <p:set>
                                      <p:cBhvr>
                                        <p:cTn id="74" dur="1" fill="hold">
                                          <p:stCondLst>
                                            <p:cond delay="0"/>
                                          </p:stCondLst>
                                        </p:cTn>
                                        <p:tgtEl>
                                          <p:spTgt spid="25619"/>
                                        </p:tgtEl>
                                        <p:attrNameLst>
                                          <p:attrName>style.visibility</p:attrName>
                                        </p:attrNameLst>
                                      </p:cBhvr>
                                      <p:to>
                                        <p:strVal val="visible"/>
                                      </p:to>
                                    </p:set>
                                    <p:animEffect transition="in" filter="fade">
                                      <p:cBhvr>
                                        <p:cTn id="75" dur="250"/>
                                        <p:tgtEl>
                                          <p:spTgt spid="2561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5625"/>
                                        </p:tgtEl>
                                        <p:attrNameLst>
                                          <p:attrName>style.visibility</p:attrName>
                                        </p:attrNameLst>
                                      </p:cBhvr>
                                      <p:to>
                                        <p:strVal val="visible"/>
                                      </p:to>
                                    </p:set>
                                    <p:animEffect transition="in" filter="fade">
                                      <p:cBhvr>
                                        <p:cTn id="78" dur="250"/>
                                        <p:tgtEl>
                                          <p:spTgt spid="2562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627"/>
                                        </p:tgtEl>
                                        <p:attrNameLst>
                                          <p:attrName>style.visibility</p:attrName>
                                        </p:attrNameLst>
                                      </p:cBhvr>
                                      <p:to>
                                        <p:strVal val="visible"/>
                                      </p:to>
                                    </p:set>
                                    <p:animEffect transition="in" filter="fade">
                                      <p:cBhvr>
                                        <p:cTn id="81" dur="250"/>
                                        <p:tgtEl>
                                          <p:spTgt spid="2562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613"/>
                                        </p:tgtEl>
                                        <p:attrNameLst>
                                          <p:attrName>style.visibility</p:attrName>
                                        </p:attrNameLst>
                                      </p:cBhvr>
                                      <p:to>
                                        <p:strVal val="visible"/>
                                      </p:to>
                                    </p:set>
                                    <p:animEffect transition="in" filter="fade">
                                      <p:cBhvr>
                                        <p:cTn id="84" dur="250"/>
                                        <p:tgtEl>
                                          <p:spTgt spid="256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5626"/>
                                        </p:tgtEl>
                                        <p:attrNameLst>
                                          <p:attrName>style.visibility</p:attrName>
                                        </p:attrNameLst>
                                      </p:cBhvr>
                                      <p:to>
                                        <p:strVal val="visible"/>
                                      </p:to>
                                    </p:set>
                                    <p:animEffect transition="in" filter="fade">
                                      <p:cBhvr>
                                        <p:cTn id="87" dur="250"/>
                                        <p:tgtEl>
                                          <p:spTgt spid="2562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615"/>
                                        </p:tgtEl>
                                        <p:attrNameLst>
                                          <p:attrName>style.visibility</p:attrName>
                                        </p:attrNameLst>
                                      </p:cBhvr>
                                      <p:to>
                                        <p:strVal val="visible"/>
                                      </p:to>
                                    </p:set>
                                    <p:animEffect transition="in" filter="fade">
                                      <p:cBhvr>
                                        <p:cTn id="90" dur="250"/>
                                        <p:tgtEl>
                                          <p:spTgt spid="2561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5628"/>
                                        </p:tgtEl>
                                        <p:attrNameLst>
                                          <p:attrName>style.visibility</p:attrName>
                                        </p:attrNameLst>
                                      </p:cBhvr>
                                      <p:to>
                                        <p:strVal val="visible"/>
                                      </p:to>
                                    </p:set>
                                    <p:animEffect transition="in" filter="fade">
                                      <p:cBhvr>
                                        <p:cTn id="93" dur="250"/>
                                        <p:tgtEl>
                                          <p:spTgt spid="2562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617"/>
                                        </p:tgtEl>
                                        <p:attrNameLst>
                                          <p:attrName>style.visibility</p:attrName>
                                        </p:attrNameLst>
                                      </p:cBhvr>
                                      <p:to>
                                        <p:strVal val="visible"/>
                                      </p:to>
                                    </p:set>
                                    <p:animEffect transition="in" filter="fade">
                                      <p:cBhvr>
                                        <p:cTn id="96" dur="25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5" grpId="0" animBg="1"/>
      <p:bldP spid="25617" grpId="0" animBg="1"/>
      <p:bldP spid="25619" grpId="0" animBg="1"/>
      <p:bldP spid="25625" grpId="0"/>
      <p:bldP spid="25626" grpId="0"/>
      <p:bldP spid="25627" grpId="0"/>
      <p:bldP spid="25628" grpId="0"/>
      <p:bldP spid="120"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66113" y="1950595"/>
            <a:ext cx="1888871" cy="1865430"/>
            <a:chOff x="1166113" y="1950595"/>
            <a:chExt cx="1888871" cy="1865430"/>
          </a:xfrm>
        </p:grpSpPr>
        <p:sp>
          <p:nvSpPr>
            <p:cNvPr id="7" name="泪滴形 6"/>
            <p:cNvSpPr/>
            <p:nvPr/>
          </p:nvSpPr>
          <p:spPr>
            <a:xfrm rot="18900000" flipH="1">
              <a:off x="1166113" y="1950595"/>
              <a:ext cx="1888871" cy="1865430"/>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3" name="泪滴形 12"/>
            <p:cNvSpPr/>
            <p:nvPr/>
          </p:nvSpPr>
          <p:spPr>
            <a:xfrm rot="18900000" flipH="1">
              <a:off x="1224726" y="2022128"/>
              <a:ext cx="1745629" cy="1722715"/>
            </a:xfrm>
            <a:prstGeom prst="teardrop">
              <a:avLst/>
            </a:prstGeom>
            <a:solidFill>
              <a:schemeClr val="accent3"/>
            </a:solidFill>
            <a:ln w="14288" cap="flat">
              <a:noFill/>
              <a:prstDash val="solid"/>
              <a:miter lim="800000"/>
            </a:ln>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21" name="组合 20"/>
            <p:cNvGrpSpPr>
              <a:grpSpLocks noChangeAspect="1"/>
            </p:cNvGrpSpPr>
            <p:nvPr/>
          </p:nvGrpSpPr>
          <p:grpSpPr>
            <a:xfrm>
              <a:off x="1720429" y="2197756"/>
              <a:ext cx="717653" cy="544827"/>
              <a:chOff x="8204201" y="339725"/>
              <a:chExt cx="954087" cy="733425"/>
            </a:xfrm>
            <a:solidFill>
              <a:schemeClr val="bg1"/>
            </a:solidFill>
          </p:grpSpPr>
          <p:sp>
            <p:nvSpPr>
              <p:cNvPr id="22"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3"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42006" name="文本框 27"/>
            <p:cNvSpPr txBox="1">
              <a:spLocks noChangeArrowheads="1"/>
            </p:cNvSpPr>
            <p:nvPr/>
          </p:nvSpPr>
          <p:spPr bwMode="auto">
            <a:xfrm>
              <a:off x="1356462" y="2818385"/>
              <a:ext cx="1428990" cy="45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2500" dirty="0">
                  <a:solidFill>
                    <a:schemeClr val="bg1"/>
                  </a:solidFill>
                  <a:latin typeface="+mj-ea"/>
                  <a:sym typeface="宋体" panose="02010600030101010101" pitchFamily="2" charset="-122"/>
                </a:rPr>
                <a:t>添加标题</a:t>
              </a:r>
            </a:p>
          </p:txBody>
        </p:sp>
      </p:grpSp>
      <p:grpSp>
        <p:nvGrpSpPr>
          <p:cNvPr id="6" name="组合 5"/>
          <p:cNvGrpSpPr/>
          <p:nvPr/>
        </p:nvGrpSpPr>
        <p:grpSpPr>
          <a:xfrm>
            <a:off x="2861122" y="1950734"/>
            <a:ext cx="1888589" cy="1865151"/>
            <a:chOff x="2861122" y="1950734"/>
            <a:chExt cx="1888589" cy="1865151"/>
          </a:xfrm>
        </p:grpSpPr>
        <p:sp>
          <p:nvSpPr>
            <p:cNvPr id="3" name="椭圆 2"/>
            <p:cNvSpPr/>
            <p:nvPr/>
          </p:nvSpPr>
          <p:spPr>
            <a:xfrm>
              <a:off x="2861122"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1993" name="椭圆 13"/>
            <p:cNvSpPr>
              <a:spLocks noChangeArrowheads="1"/>
            </p:cNvSpPr>
            <p:nvPr/>
          </p:nvSpPr>
          <p:spPr bwMode="auto">
            <a:xfrm>
              <a:off x="2933012" y="2021504"/>
              <a:ext cx="1744363" cy="1722715"/>
            </a:xfrm>
            <a:prstGeom prst="ellipse">
              <a:avLst/>
            </a:prstGeom>
            <a:solidFill>
              <a:schemeClr val="accent1"/>
            </a:solidFill>
            <a:ln>
              <a:noFill/>
            </a:ln>
          </p:spPr>
          <p:txBody>
            <a:bodyPr lIns="72585" tIns="36293" rIns="72585" bIns="36293"/>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2002" name="Freeform 5"/>
            <p:cNvSpPr>
              <a:spLocks noEditPoints="1"/>
            </p:cNvSpPr>
            <p:nvPr/>
          </p:nvSpPr>
          <p:spPr bwMode="auto">
            <a:xfrm>
              <a:off x="3612782" y="2099013"/>
              <a:ext cx="346847" cy="565071"/>
            </a:xfrm>
            <a:custGeom>
              <a:avLst/>
              <a:gdLst>
                <a:gd name="T0" fmla="*/ 402997 w 237"/>
                <a:gd name="T1" fmla="*/ 0 h 393"/>
                <a:gd name="T2" fmla="*/ 29309 w 237"/>
                <a:gd name="T3" fmla="*/ 0 h 393"/>
                <a:gd name="T4" fmla="*/ 0 w 237"/>
                <a:gd name="T5" fmla="*/ 31039 h 393"/>
                <a:gd name="T6" fmla="*/ 0 w 237"/>
                <a:gd name="T7" fmla="*/ 688338 h 393"/>
                <a:gd name="T8" fmla="*/ 29309 w 237"/>
                <a:gd name="T9" fmla="*/ 717551 h 393"/>
                <a:gd name="T10" fmla="*/ 402997 w 237"/>
                <a:gd name="T11" fmla="*/ 717551 h 393"/>
                <a:gd name="T12" fmla="*/ 434138 w 237"/>
                <a:gd name="T13" fmla="*/ 688338 h 393"/>
                <a:gd name="T14" fmla="*/ 434138 w 237"/>
                <a:gd name="T15" fmla="*/ 31039 h 393"/>
                <a:gd name="T16" fmla="*/ 402997 w 237"/>
                <a:gd name="T17" fmla="*/ 0 h 393"/>
                <a:gd name="T18" fmla="*/ 181349 w 237"/>
                <a:gd name="T19" fmla="*/ 20084 h 393"/>
                <a:gd name="T20" fmla="*/ 252789 w 237"/>
                <a:gd name="T21" fmla="*/ 20084 h 393"/>
                <a:gd name="T22" fmla="*/ 261948 w 237"/>
                <a:gd name="T23" fmla="*/ 29213 h 393"/>
                <a:gd name="T24" fmla="*/ 252789 w 237"/>
                <a:gd name="T25" fmla="*/ 38342 h 393"/>
                <a:gd name="T26" fmla="*/ 181349 w 237"/>
                <a:gd name="T27" fmla="*/ 38342 h 393"/>
                <a:gd name="T28" fmla="*/ 172190 w 237"/>
                <a:gd name="T29" fmla="*/ 29213 h 393"/>
                <a:gd name="T30" fmla="*/ 181349 w 237"/>
                <a:gd name="T31" fmla="*/ 20084 h 393"/>
                <a:gd name="T32" fmla="*/ 216153 w 237"/>
                <a:gd name="T33" fmla="*/ 699293 h 393"/>
                <a:gd name="T34" fmla="*/ 175853 w 237"/>
                <a:gd name="T35" fmla="*/ 657299 h 393"/>
                <a:gd name="T36" fmla="*/ 216153 w 237"/>
                <a:gd name="T37" fmla="*/ 617130 h 393"/>
                <a:gd name="T38" fmla="*/ 258285 w 237"/>
                <a:gd name="T39" fmla="*/ 657299 h 393"/>
                <a:gd name="T40" fmla="*/ 216153 w 237"/>
                <a:gd name="T41" fmla="*/ 699293 h 393"/>
                <a:gd name="T42" fmla="*/ 415820 w 237"/>
                <a:gd name="T43" fmla="*/ 567833 h 393"/>
                <a:gd name="T44" fmla="*/ 382847 w 237"/>
                <a:gd name="T45" fmla="*/ 597046 h 393"/>
                <a:gd name="T46" fmla="*/ 49459 w 237"/>
                <a:gd name="T47" fmla="*/ 597046 h 393"/>
                <a:gd name="T48" fmla="*/ 18318 w 237"/>
                <a:gd name="T49" fmla="*/ 567833 h 393"/>
                <a:gd name="T50" fmla="*/ 18318 w 237"/>
                <a:gd name="T51" fmla="*/ 96769 h 393"/>
                <a:gd name="T52" fmla="*/ 49459 w 237"/>
                <a:gd name="T53" fmla="*/ 67556 h 393"/>
                <a:gd name="T54" fmla="*/ 382847 w 237"/>
                <a:gd name="T55" fmla="*/ 67556 h 393"/>
                <a:gd name="T56" fmla="*/ 415820 w 237"/>
                <a:gd name="T57" fmla="*/ 96769 h 393"/>
                <a:gd name="T58" fmla="*/ 415820 w 237"/>
                <a:gd name="T59" fmla="*/ 567833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42007" name="文本框 28"/>
            <p:cNvSpPr txBox="1">
              <a:spLocks noChangeArrowheads="1"/>
            </p:cNvSpPr>
            <p:nvPr/>
          </p:nvSpPr>
          <p:spPr bwMode="auto">
            <a:xfrm>
              <a:off x="3059684" y="2818385"/>
              <a:ext cx="1428990" cy="45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2500" dirty="0">
                  <a:solidFill>
                    <a:schemeClr val="bg1"/>
                  </a:solidFill>
                  <a:latin typeface="+mj-ea"/>
                  <a:sym typeface="宋体" panose="02010600030101010101" pitchFamily="2" charset="-122"/>
                </a:rPr>
                <a:t>添加标题</a:t>
              </a:r>
            </a:p>
          </p:txBody>
        </p:sp>
      </p:grpSp>
      <p:grpSp>
        <p:nvGrpSpPr>
          <p:cNvPr id="8" name="组合 7"/>
          <p:cNvGrpSpPr/>
          <p:nvPr/>
        </p:nvGrpSpPr>
        <p:grpSpPr>
          <a:xfrm>
            <a:off x="4555849" y="1950734"/>
            <a:ext cx="1888589" cy="1865151"/>
            <a:chOff x="4555849" y="1950734"/>
            <a:chExt cx="1888589" cy="1865151"/>
          </a:xfrm>
        </p:grpSpPr>
        <p:sp>
          <p:nvSpPr>
            <p:cNvPr id="4" name="椭圆 3"/>
            <p:cNvSpPr/>
            <p:nvPr/>
          </p:nvSpPr>
          <p:spPr>
            <a:xfrm>
              <a:off x="4555849"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1997" name="椭圆 16"/>
            <p:cNvSpPr>
              <a:spLocks noChangeArrowheads="1"/>
            </p:cNvSpPr>
            <p:nvPr/>
          </p:nvSpPr>
          <p:spPr bwMode="auto">
            <a:xfrm>
              <a:off x="4628006" y="2021504"/>
              <a:ext cx="1744363" cy="1722715"/>
            </a:xfrm>
            <a:prstGeom prst="ellipse">
              <a:avLst/>
            </a:prstGeom>
            <a:solidFill>
              <a:schemeClr val="accent2"/>
            </a:solidFill>
            <a:ln>
              <a:noFill/>
            </a:ln>
          </p:spPr>
          <p:txBody>
            <a:bodyPr lIns="72585" tIns="36293" rIns="72585" bIns="36293"/>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nvGrpSpPr>
            <p:cNvPr id="24" name="组合 23"/>
            <p:cNvGrpSpPr>
              <a:grpSpLocks noChangeAspect="1"/>
            </p:cNvGrpSpPr>
            <p:nvPr/>
          </p:nvGrpSpPr>
          <p:grpSpPr>
            <a:xfrm>
              <a:off x="5143453" y="2117538"/>
              <a:ext cx="598455" cy="506029"/>
              <a:chOff x="2162176" y="-104775"/>
              <a:chExt cx="1655763" cy="1417638"/>
            </a:xfrm>
            <a:solidFill>
              <a:schemeClr val="bg1"/>
            </a:solidFill>
          </p:grpSpPr>
          <p:sp>
            <p:nvSpPr>
              <p:cNvPr id="25"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solidFill>
                  <a:latin typeface="+mn-lt"/>
                  <a:ea typeface="+mn-ea"/>
                </a:endParaRPr>
              </a:p>
            </p:txBody>
          </p:sp>
          <p:sp>
            <p:nvSpPr>
              <p:cNvPr id="26"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solidFill>
                  <a:latin typeface="+mn-lt"/>
                  <a:ea typeface="+mn-ea"/>
                </a:endParaRPr>
              </a:p>
            </p:txBody>
          </p:sp>
        </p:grpSp>
        <p:sp>
          <p:nvSpPr>
            <p:cNvPr id="42008" name="文本框 29"/>
            <p:cNvSpPr txBox="1">
              <a:spLocks noChangeArrowheads="1"/>
            </p:cNvSpPr>
            <p:nvPr/>
          </p:nvSpPr>
          <p:spPr bwMode="auto">
            <a:xfrm>
              <a:off x="4762273" y="2818385"/>
              <a:ext cx="1428990" cy="45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2500" dirty="0">
                  <a:solidFill>
                    <a:schemeClr val="bg1"/>
                  </a:solidFill>
                  <a:latin typeface="+mj-ea"/>
                  <a:sym typeface="宋体" panose="02010600030101010101" pitchFamily="2" charset="-122"/>
                </a:rPr>
                <a:t>添加标题</a:t>
              </a:r>
            </a:p>
          </p:txBody>
        </p:sp>
      </p:grpSp>
      <p:grpSp>
        <p:nvGrpSpPr>
          <p:cNvPr id="9" name="组合 8"/>
          <p:cNvGrpSpPr/>
          <p:nvPr/>
        </p:nvGrpSpPr>
        <p:grpSpPr>
          <a:xfrm>
            <a:off x="6250576" y="1950595"/>
            <a:ext cx="1888871" cy="1865430"/>
            <a:chOff x="6250576" y="1950595"/>
            <a:chExt cx="1888871" cy="1865430"/>
          </a:xfrm>
        </p:grpSpPr>
        <p:sp>
          <p:nvSpPr>
            <p:cNvPr id="18" name="泪滴形 17"/>
            <p:cNvSpPr/>
            <p:nvPr/>
          </p:nvSpPr>
          <p:spPr>
            <a:xfrm rot="2700000">
              <a:off x="6262297" y="1938874"/>
              <a:ext cx="1865430" cy="1888871"/>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9" name="泪滴形 18"/>
            <p:cNvSpPr/>
            <p:nvPr/>
          </p:nvSpPr>
          <p:spPr>
            <a:xfrm rot="2700000">
              <a:off x="6333030" y="2011303"/>
              <a:ext cx="1723965" cy="1744363"/>
            </a:xfrm>
            <a:prstGeom prst="teardrop">
              <a:avLst/>
            </a:prstGeom>
            <a:solidFill>
              <a:schemeClr val="accent4"/>
            </a:solidFill>
            <a:ln w="14288" cap="flat">
              <a:noFill/>
              <a:prstDash val="solid"/>
              <a:miter lim="800000"/>
            </a:ln>
            <a:effectLst/>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42005" name="Freeform 43"/>
            <p:cNvSpPr>
              <a:spLocks noEditPoints="1"/>
            </p:cNvSpPr>
            <p:nvPr/>
          </p:nvSpPr>
          <p:spPr bwMode="auto">
            <a:xfrm>
              <a:off x="6960997" y="2174022"/>
              <a:ext cx="467104" cy="413801"/>
            </a:xfrm>
            <a:custGeom>
              <a:avLst/>
              <a:gdLst>
                <a:gd name="T0" fmla="*/ 409316 w 116"/>
                <a:gd name="T1" fmla="*/ 353984 h 104"/>
                <a:gd name="T2" fmla="*/ 328463 w 116"/>
                <a:gd name="T3" fmla="*/ 419724 h 104"/>
                <a:gd name="T4" fmla="*/ 560915 w 116"/>
                <a:gd name="T5" fmla="*/ 525919 h 104"/>
                <a:gd name="T6" fmla="*/ 586181 w 116"/>
                <a:gd name="T7" fmla="*/ 429838 h 104"/>
                <a:gd name="T8" fmla="*/ 409316 w 116"/>
                <a:gd name="T9" fmla="*/ 353984 h 104"/>
                <a:gd name="T10" fmla="*/ 560915 w 116"/>
                <a:gd name="T11" fmla="*/ 10114 h 104"/>
                <a:gd name="T12" fmla="*/ 328463 w 116"/>
                <a:gd name="T13" fmla="*/ 121366 h 104"/>
                <a:gd name="T14" fmla="*/ 389103 w 116"/>
                <a:gd name="T15" fmla="*/ 161821 h 104"/>
                <a:gd name="T16" fmla="*/ 0 w 116"/>
                <a:gd name="T17" fmla="*/ 419724 h 104"/>
                <a:gd name="T18" fmla="*/ 15160 w 116"/>
                <a:gd name="T19" fmla="*/ 515805 h 104"/>
                <a:gd name="T20" fmla="*/ 469955 w 116"/>
                <a:gd name="T21" fmla="*/ 222504 h 104"/>
                <a:gd name="T22" fmla="*/ 535648 w 116"/>
                <a:gd name="T23" fmla="*/ 262960 h 104"/>
                <a:gd name="T24" fmla="*/ 560915 w 116"/>
                <a:gd name="T25" fmla="*/ 10114 h 104"/>
                <a:gd name="T26" fmla="*/ 35373 w 116"/>
                <a:gd name="T27" fmla="*/ 0 h 104"/>
                <a:gd name="T28" fmla="*/ 55586 w 116"/>
                <a:gd name="T29" fmla="*/ 257903 h 104"/>
                <a:gd name="T30" fmla="*/ 121279 w 116"/>
                <a:gd name="T31" fmla="*/ 212390 h 104"/>
                <a:gd name="T32" fmla="*/ 181918 w 116"/>
                <a:gd name="T33" fmla="*/ 293301 h 104"/>
                <a:gd name="T34" fmla="*/ 262771 w 116"/>
                <a:gd name="T35" fmla="*/ 237675 h 104"/>
                <a:gd name="T36" fmla="*/ 202131 w 116"/>
                <a:gd name="T37" fmla="*/ 161821 h 104"/>
                <a:gd name="T38" fmla="*/ 267824 w 116"/>
                <a:gd name="T39" fmla="*/ 121366 h 104"/>
                <a:gd name="T40" fmla="*/ 35373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42009" name="文本框 30"/>
            <p:cNvSpPr txBox="1">
              <a:spLocks noChangeArrowheads="1"/>
            </p:cNvSpPr>
            <p:nvPr/>
          </p:nvSpPr>
          <p:spPr bwMode="auto">
            <a:xfrm>
              <a:off x="6517109" y="2818385"/>
              <a:ext cx="1428990" cy="45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fontAlgn="auto">
                <a:spcBef>
                  <a:spcPts val="0"/>
                </a:spcBef>
                <a:spcAft>
                  <a:spcPts val="0"/>
                </a:spcAft>
                <a:defRPr/>
              </a:pPr>
              <a:r>
                <a:rPr lang="zh-CN" altLang="en-US" sz="2500" dirty="0">
                  <a:solidFill>
                    <a:schemeClr val="bg1"/>
                  </a:solidFill>
                  <a:latin typeface="+mj-ea"/>
                  <a:sym typeface="宋体" panose="02010600030101010101" pitchFamily="2" charset="-122"/>
                </a:rPr>
                <a:t>添加标题</a:t>
              </a:r>
            </a:p>
          </p:txBody>
        </p:sp>
      </p:grpSp>
      <p:sp>
        <p:nvSpPr>
          <p:cNvPr id="27" name="矩形 26"/>
          <p:cNvSpPr/>
          <p:nvPr/>
        </p:nvSpPr>
        <p:spPr>
          <a:xfrm>
            <a:off x="1133259" y="3971103"/>
            <a:ext cx="1783450" cy="689420"/>
          </a:xfrm>
          <a:prstGeom prst="rect">
            <a:avLst/>
          </a:prstGeom>
        </p:spPr>
        <p:txBody>
          <a:bodyPr wrap="square">
            <a:spAutoFit/>
          </a:bodyPr>
          <a:lstStyle/>
          <a:p>
            <a:pPr algn="ctr">
              <a:lnSpc>
                <a:spcPct val="130000"/>
              </a:lnSpc>
              <a:spcAft>
                <a:spcPts val="600"/>
              </a:spcAft>
              <a:defRPr/>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6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600"/>
              </a:spcAft>
              <a:defRPr/>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sp>
        <p:nvSpPr>
          <p:cNvPr id="28" name="矩形 27"/>
          <p:cNvSpPr/>
          <p:nvPr/>
        </p:nvSpPr>
        <p:spPr>
          <a:xfrm>
            <a:off x="2861451" y="3971103"/>
            <a:ext cx="1783450" cy="689420"/>
          </a:xfrm>
          <a:prstGeom prst="rect">
            <a:avLst/>
          </a:prstGeom>
        </p:spPr>
        <p:txBody>
          <a:bodyPr wrap="square">
            <a:spAutoFit/>
          </a:bodyPr>
          <a:lstStyle/>
          <a:p>
            <a:pPr algn="ctr">
              <a:lnSpc>
                <a:spcPct val="130000"/>
              </a:lnSpc>
              <a:spcAft>
                <a:spcPts val="600"/>
              </a:spcAft>
              <a:defRPr/>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6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600"/>
              </a:spcAft>
              <a:defRPr/>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sp>
        <p:nvSpPr>
          <p:cNvPr id="29" name="矩形 28"/>
          <p:cNvSpPr/>
          <p:nvPr/>
        </p:nvSpPr>
        <p:spPr>
          <a:xfrm>
            <a:off x="4668150" y="3971103"/>
            <a:ext cx="1783450" cy="689420"/>
          </a:xfrm>
          <a:prstGeom prst="rect">
            <a:avLst/>
          </a:prstGeom>
        </p:spPr>
        <p:txBody>
          <a:bodyPr wrap="square">
            <a:spAutoFit/>
          </a:bodyPr>
          <a:lstStyle/>
          <a:p>
            <a:pPr algn="ctr">
              <a:lnSpc>
                <a:spcPct val="130000"/>
              </a:lnSpc>
              <a:spcAft>
                <a:spcPts val="600"/>
              </a:spcAft>
              <a:defRPr/>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6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600"/>
              </a:spcAft>
              <a:defRPr/>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sp>
        <p:nvSpPr>
          <p:cNvPr id="30" name="矩形 29"/>
          <p:cNvSpPr/>
          <p:nvPr/>
        </p:nvSpPr>
        <p:spPr>
          <a:xfrm>
            <a:off x="6458850" y="3971103"/>
            <a:ext cx="1783450" cy="689420"/>
          </a:xfrm>
          <a:prstGeom prst="rect">
            <a:avLst/>
          </a:prstGeom>
        </p:spPr>
        <p:txBody>
          <a:bodyPr wrap="square">
            <a:spAutoFit/>
          </a:bodyPr>
          <a:lstStyle/>
          <a:p>
            <a:pPr algn="ctr">
              <a:lnSpc>
                <a:spcPct val="130000"/>
              </a:lnSpc>
              <a:spcAft>
                <a:spcPts val="600"/>
              </a:spcAft>
              <a:defRPr/>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6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600"/>
              </a:spcAft>
              <a:defRPr/>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grpSp>
        <p:nvGrpSpPr>
          <p:cNvPr id="31" name="组合 30"/>
          <p:cNvGrpSpPr/>
          <p:nvPr/>
        </p:nvGrpSpPr>
        <p:grpSpPr>
          <a:xfrm>
            <a:off x="-198457" y="144052"/>
            <a:ext cx="9920307" cy="324036"/>
            <a:chOff x="-198457" y="144052"/>
            <a:chExt cx="9920307" cy="324036"/>
          </a:xfrm>
        </p:grpSpPr>
        <p:cxnSp>
          <p:nvCxnSpPr>
            <p:cNvPr id="32" name="直接连接符 31"/>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198457" y="144052"/>
              <a:ext cx="2066885" cy="319659"/>
              <a:chOff x="2559580" y="72044"/>
              <a:chExt cx="2066885" cy="319659"/>
            </a:xfrm>
          </p:grpSpPr>
          <p:sp>
            <p:nvSpPr>
              <p:cNvPr id="40" name="五边形 3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34" name="组合 33"/>
            <p:cNvGrpSpPr/>
            <p:nvPr/>
          </p:nvGrpSpPr>
          <p:grpSpPr>
            <a:xfrm>
              <a:off x="2740163" y="144052"/>
              <a:ext cx="2066885" cy="319659"/>
              <a:chOff x="4972411" y="72044"/>
              <a:chExt cx="2066885" cy="319659"/>
            </a:xfrm>
          </p:grpSpPr>
          <p:sp>
            <p:nvSpPr>
              <p:cNvPr id="38" name="五边形 37"/>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35" name="组合 34"/>
            <p:cNvGrpSpPr/>
            <p:nvPr/>
          </p:nvGrpSpPr>
          <p:grpSpPr>
            <a:xfrm>
              <a:off x="4212853" y="144052"/>
              <a:ext cx="2066885" cy="319659"/>
              <a:chOff x="7404958" y="72044"/>
              <a:chExt cx="2066885" cy="319659"/>
            </a:xfrm>
          </p:grpSpPr>
          <p:sp>
            <p:nvSpPr>
              <p:cNvPr id="36" name="五边形 35"/>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42" name="组合 41"/>
          <p:cNvGrpSpPr/>
          <p:nvPr/>
        </p:nvGrpSpPr>
        <p:grpSpPr>
          <a:xfrm>
            <a:off x="1273126" y="108049"/>
            <a:ext cx="2066885" cy="468053"/>
            <a:chOff x="121344" y="72044"/>
            <a:chExt cx="2066885" cy="468053"/>
          </a:xfrm>
        </p:grpSpPr>
        <p:sp>
          <p:nvSpPr>
            <p:cNvPr id="43" name="五边形 42"/>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fill="hold"/>
                                        <p:tgtEl>
                                          <p:spTgt spid="31"/>
                                        </p:tgtEl>
                                        <p:attrNameLst>
                                          <p:attrName>ppt_x</p:attrName>
                                        </p:attrNameLst>
                                      </p:cBhvr>
                                      <p:tavLst>
                                        <p:tav tm="0">
                                          <p:val>
                                            <p:strVal val="1+#ppt_w/2"/>
                                          </p:val>
                                        </p:tav>
                                        <p:tav tm="100000">
                                          <p:val>
                                            <p:strVal val="#ppt_x"/>
                                          </p:val>
                                        </p:tav>
                                      </p:tavLst>
                                    </p:anim>
                                    <p:anim calcmode="lin" valueType="num">
                                      <p:cBhvr additive="base">
                                        <p:cTn id="8" dur="25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250" fill="hold"/>
                                        <p:tgtEl>
                                          <p:spTgt spid="42"/>
                                        </p:tgtEl>
                                        <p:attrNameLst>
                                          <p:attrName>ppt_x</p:attrName>
                                        </p:attrNameLst>
                                      </p:cBhvr>
                                      <p:tavLst>
                                        <p:tav tm="0">
                                          <p:val>
                                            <p:strVal val="#ppt_x"/>
                                          </p:val>
                                        </p:tav>
                                        <p:tav tm="100000">
                                          <p:val>
                                            <p:strVal val="#ppt_x"/>
                                          </p:val>
                                        </p:tav>
                                      </p:tavLst>
                                    </p:anim>
                                    <p:anim calcmode="lin" valueType="num">
                                      <p:cBhvr additive="base">
                                        <p:cTn id="13" dur="250" fill="hold"/>
                                        <p:tgtEl>
                                          <p:spTgt spid="4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p:tgtEl>
                                          <p:spTgt spid="5"/>
                                        </p:tgtEl>
                                        <p:attrNameLst>
                                          <p:attrName>ppt_x</p:attrName>
                                        </p:attrNameLst>
                                      </p:cBhvr>
                                      <p:tavLst>
                                        <p:tav tm="0">
                                          <p:val>
                                            <p:strVal val="#ppt_x+#ppt_w*1.125000"/>
                                          </p:val>
                                        </p:tav>
                                        <p:tav tm="100000">
                                          <p:val>
                                            <p:strVal val="#ppt_x"/>
                                          </p:val>
                                        </p:tav>
                                      </p:tavLst>
                                    </p:anim>
                                    <p:animEffect transition="in" filter="wipe(left)">
                                      <p:cBhvr>
                                        <p:cTn id="18" dur="250"/>
                                        <p:tgtEl>
                                          <p:spTgt spid="5"/>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250" fill="hold"/>
                                        <p:tgtEl>
                                          <p:spTgt spid="27"/>
                                        </p:tgtEl>
                                        <p:attrNameLst>
                                          <p:attrName>ppt_w</p:attrName>
                                        </p:attrNameLst>
                                      </p:cBhvr>
                                      <p:tavLst>
                                        <p:tav tm="0">
                                          <p:val>
                                            <p:fltVal val="0"/>
                                          </p:val>
                                        </p:tav>
                                        <p:tav tm="100000">
                                          <p:val>
                                            <p:strVal val="#ppt_w"/>
                                          </p:val>
                                        </p:tav>
                                      </p:tavLst>
                                    </p:anim>
                                    <p:anim calcmode="lin" valueType="num">
                                      <p:cBhvr>
                                        <p:cTn id="23" dur="250" fill="hold"/>
                                        <p:tgtEl>
                                          <p:spTgt spid="27"/>
                                        </p:tgtEl>
                                        <p:attrNameLst>
                                          <p:attrName>ppt_h</p:attrName>
                                        </p:attrNameLst>
                                      </p:cBhvr>
                                      <p:tavLst>
                                        <p:tav tm="0">
                                          <p:val>
                                            <p:fltVal val="0"/>
                                          </p:val>
                                        </p:tav>
                                        <p:tav tm="100000">
                                          <p:val>
                                            <p:strVal val="#ppt_h"/>
                                          </p:val>
                                        </p:tav>
                                      </p:tavLst>
                                    </p:anim>
                                    <p:animEffect transition="in" filter="fade">
                                      <p:cBhvr>
                                        <p:cTn id="24" dur="250"/>
                                        <p:tgtEl>
                                          <p:spTgt spid="27"/>
                                        </p:tgtEl>
                                      </p:cBhvr>
                                    </p:animEffect>
                                  </p:childTnLst>
                                </p:cTn>
                              </p:par>
                              <p:par>
                                <p:cTn id="25" presetID="1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50"/>
                                        <p:tgtEl>
                                          <p:spTgt spid="6"/>
                                        </p:tgtEl>
                                        <p:attrNameLst>
                                          <p:attrName>ppt_x</p:attrName>
                                        </p:attrNameLst>
                                      </p:cBhvr>
                                      <p:tavLst>
                                        <p:tav tm="0">
                                          <p:val>
                                            <p:strVal val="#ppt_x+#ppt_w*1.125000"/>
                                          </p:val>
                                        </p:tav>
                                        <p:tav tm="100000">
                                          <p:val>
                                            <p:strVal val="#ppt_x"/>
                                          </p:val>
                                        </p:tav>
                                      </p:tavLst>
                                    </p:anim>
                                    <p:animEffect transition="in" filter="wipe(left)">
                                      <p:cBhvr>
                                        <p:cTn id="28" dur="250"/>
                                        <p:tgtEl>
                                          <p:spTgt spid="6"/>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250" fill="hold"/>
                                        <p:tgtEl>
                                          <p:spTgt spid="28"/>
                                        </p:tgtEl>
                                        <p:attrNameLst>
                                          <p:attrName>ppt_w</p:attrName>
                                        </p:attrNameLst>
                                      </p:cBhvr>
                                      <p:tavLst>
                                        <p:tav tm="0">
                                          <p:val>
                                            <p:fltVal val="0"/>
                                          </p:val>
                                        </p:tav>
                                        <p:tav tm="100000">
                                          <p:val>
                                            <p:strVal val="#ppt_w"/>
                                          </p:val>
                                        </p:tav>
                                      </p:tavLst>
                                    </p:anim>
                                    <p:anim calcmode="lin" valueType="num">
                                      <p:cBhvr>
                                        <p:cTn id="33" dur="250" fill="hold"/>
                                        <p:tgtEl>
                                          <p:spTgt spid="28"/>
                                        </p:tgtEl>
                                        <p:attrNameLst>
                                          <p:attrName>ppt_h</p:attrName>
                                        </p:attrNameLst>
                                      </p:cBhvr>
                                      <p:tavLst>
                                        <p:tav tm="0">
                                          <p:val>
                                            <p:fltVal val="0"/>
                                          </p:val>
                                        </p:tav>
                                        <p:tav tm="100000">
                                          <p:val>
                                            <p:strVal val="#ppt_h"/>
                                          </p:val>
                                        </p:tav>
                                      </p:tavLst>
                                    </p:anim>
                                    <p:animEffect transition="in" filter="fade">
                                      <p:cBhvr>
                                        <p:cTn id="34" dur="250"/>
                                        <p:tgtEl>
                                          <p:spTgt spid="28"/>
                                        </p:tgtEl>
                                      </p:cBhvr>
                                    </p:animEffect>
                                  </p:childTnLst>
                                </p:cTn>
                              </p:par>
                              <p:par>
                                <p:cTn id="35" presetID="12" presetClass="entr" presetSubtype="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p:tgtEl>
                                          <p:spTgt spid="8"/>
                                        </p:tgtEl>
                                        <p:attrNameLst>
                                          <p:attrName>ppt_x</p:attrName>
                                        </p:attrNameLst>
                                      </p:cBhvr>
                                      <p:tavLst>
                                        <p:tav tm="0">
                                          <p:val>
                                            <p:strVal val="#ppt_x+#ppt_w*1.125000"/>
                                          </p:val>
                                        </p:tav>
                                        <p:tav tm="100000">
                                          <p:val>
                                            <p:strVal val="#ppt_x"/>
                                          </p:val>
                                        </p:tav>
                                      </p:tavLst>
                                    </p:anim>
                                    <p:animEffect transition="in" filter="wipe(left)">
                                      <p:cBhvr>
                                        <p:cTn id="38" dur="250"/>
                                        <p:tgtEl>
                                          <p:spTgt spid="8"/>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250" fill="hold"/>
                                        <p:tgtEl>
                                          <p:spTgt spid="29"/>
                                        </p:tgtEl>
                                        <p:attrNameLst>
                                          <p:attrName>ppt_w</p:attrName>
                                        </p:attrNameLst>
                                      </p:cBhvr>
                                      <p:tavLst>
                                        <p:tav tm="0">
                                          <p:val>
                                            <p:fltVal val="0"/>
                                          </p:val>
                                        </p:tav>
                                        <p:tav tm="100000">
                                          <p:val>
                                            <p:strVal val="#ppt_w"/>
                                          </p:val>
                                        </p:tav>
                                      </p:tavLst>
                                    </p:anim>
                                    <p:anim calcmode="lin" valueType="num">
                                      <p:cBhvr>
                                        <p:cTn id="43" dur="250" fill="hold"/>
                                        <p:tgtEl>
                                          <p:spTgt spid="29"/>
                                        </p:tgtEl>
                                        <p:attrNameLst>
                                          <p:attrName>ppt_h</p:attrName>
                                        </p:attrNameLst>
                                      </p:cBhvr>
                                      <p:tavLst>
                                        <p:tav tm="0">
                                          <p:val>
                                            <p:fltVal val="0"/>
                                          </p:val>
                                        </p:tav>
                                        <p:tav tm="100000">
                                          <p:val>
                                            <p:strVal val="#ppt_h"/>
                                          </p:val>
                                        </p:tav>
                                      </p:tavLst>
                                    </p:anim>
                                    <p:animEffect transition="in" filter="fade">
                                      <p:cBhvr>
                                        <p:cTn id="44" dur="250"/>
                                        <p:tgtEl>
                                          <p:spTgt spid="29"/>
                                        </p:tgtEl>
                                      </p:cBhvr>
                                    </p:animEffect>
                                  </p:childTnLst>
                                </p:cTn>
                              </p:par>
                              <p:par>
                                <p:cTn id="45" presetID="12" presetClass="entr" presetSubtype="2"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50"/>
                                        <p:tgtEl>
                                          <p:spTgt spid="9"/>
                                        </p:tgtEl>
                                        <p:attrNameLst>
                                          <p:attrName>ppt_x</p:attrName>
                                        </p:attrNameLst>
                                      </p:cBhvr>
                                      <p:tavLst>
                                        <p:tav tm="0">
                                          <p:val>
                                            <p:strVal val="#ppt_x+#ppt_w*1.125000"/>
                                          </p:val>
                                        </p:tav>
                                        <p:tav tm="100000">
                                          <p:val>
                                            <p:strVal val="#ppt_x"/>
                                          </p:val>
                                        </p:tav>
                                      </p:tavLst>
                                    </p:anim>
                                    <p:animEffect transition="in" filter="wipe(left)">
                                      <p:cBhvr>
                                        <p:cTn id="48" dur="250"/>
                                        <p:tgtEl>
                                          <p:spTgt spid="9"/>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250" fill="hold"/>
                                        <p:tgtEl>
                                          <p:spTgt spid="30"/>
                                        </p:tgtEl>
                                        <p:attrNameLst>
                                          <p:attrName>ppt_w</p:attrName>
                                        </p:attrNameLst>
                                      </p:cBhvr>
                                      <p:tavLst>
                                        <p:tav tm="0">
                                          <p:val>
                                            <p:fltVal val="0"/>
                                          </p:val>
                                        </p:tav>
                                        <p:tav tm="100000">
                                          <p:val>
                                            <p:strVal val="#ppt_w"/>
                                          </p:val>
                                        </p:tav>
                                      </p:tavLst>
                                    </p:anim>
                                    <p:anim calcmode="lin" valueType="num">
                                      <p:cBhvr>
                                        <p:cTn id="53" dur="250" fill="hold"/>
                                        <p:tgtEl>
                                          <p:spTgt spid="30"/>
                                        </p:tgtEl>
                                        <p:attrNameLst>
                                          <p:attrName>ppt_h</p:attrName>
                                        </p:attrNameLst>
                                      </p:cBhvr>
                                      <p:tavLst>
                                        <p:tav tm="0">
                                          <p:val>
                                            <p:fltVal val="0"/>
                                          </p:val>
                                        </p:tav>
                                        <p:tav tm="100000">
                                          <p:val>
                                            <p:strVal val="#ppt_h"/>
                                          </p:val>
                                        </p:tav>
                                      </p:tavLst>
                                    </p:anim>
                                    <p:animEffect transition="in" filter="fade">
                                      <p:cBhvr>
                                        <p:cTn id="54"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025441" y="1775328"/>
            <a:ext cx="1560720" cy="1730226"/>
            <a:chOff x="7025441" y="1775328"/>
            <a:chExt cx="1560720" cy="1730226"/>
          </a:xfrm>
        </p:grpSpPr>
        <p:sp>
          <p:nvSpPr>
            <p:cNvPr id="48" name="Freeform 13"/>
            <p:cNvSpPr/>
            <p:nvPr/>
          </p:nvSpPr>
          <p:spPr bwMode="auto">
            <a:xfrm>
              <a:off x="7025441"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4" name="Freeform 13"/>
            <p:cNvSpPr/>
            <p:nvPr/>
          </p:nvSpPr>
          <p:spPr bwMode="auto">
            <a:xfrm>
              <a:off x="7155856"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5082" name="组合 54"/>
            <p:cNvGrpSpPr/>
            <p:nvPr/>
          </p:nvGrpSpPr>
          <p:grpSpPr bwMode="auto">
            <a:xfrm>
              <a:off x="7472407" y="2325291"/>
              <a:ext cx="1074720" cy="945118"/>
              <a:chOff x="688976" y="7240588"/>
              <a:chExt cx="519113" cy="461963"/>
            </a:xfrm>
          </p:grpSpPr>
          <p:sp>
            <p:nvSpPr>
              <p:cNvPr id="5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511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511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5052347" y="2851099"/>
            <a:ext cx="1587120" cy="1730226"/>
            <a:chOff x="5052347" y="2851099"/>
            <a:chExt cx="1587120" cy="1730226"/>
          </a:xfrm>
        </p:grpSpPr>
        <p:sp>
          <p:nvSpPr>
            <p:cNvPr id="47" name="Freeform 13"/>
            <p:cNvSpPr/>
            <p:nvPr/>
          </p:nvSpPr>
          <p:spPr bwMode="auto">
            <a:xfrm>
              <a:off x="5052347"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3" name="Freeform 13"/>
            <p:cNvSpPr/>
            <p:nvPr/>
          </p:nvSpPr>
          <p:spPr bwMode="auto">
            <a:xfrm>
              <a:off x="5182763"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2"/>
            </a:solidFill>
            <a:ln w="28575" cap="flat">
              <a:noFill/>
              <a:prstDash val="solid"/>
              <a:miter lim="800000"/>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5083" name="组合 58"/>
            <p:cNvGrpSpPr/>
            <p:nvPr/>
          </p:nvGrpSpPr>
          <p:grpSpPr bwMode="auto">
            <a:xfrm>
              <a:off x="5579937" y="3412927"/>
              <a:ext cx="1059530" cy="943868"/>
              <a:chOff x="5405438" y="6815138"/>
              <a:chExt cx="511175" cy="460375"/>
            </a:xfrm>
          </p:grpSpPr>
          <p:sp>
            <p:nvSpPr>
              <p:cNvPr id="6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511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511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2" name="组合 1"/>
          <p:cNvGrpSpPr/>
          <p:nvPr/>
        </p:nvGrpSpPr>
        <p:grpSpPr>
          <a:xfrm>
            <a:off x="1106160" y="2851099"/>
            <a:ext cx="1561020" cy="1730226"/>
            <a:chOff x="1106160" y="2851099"/>
            <a:chExt cx="1561020" cy="1730226"/>
          </a:xfrm>
        </p:grpSpPr>
        <p:sp>
          <p:nvSpPr>
            <p:cNvPr id="46" name="Freeform 13"/>
            <p:cNvSpPr/>
            <p:nvPr/>
          </p:nvSpPr>
          <p:spPr bwMode="auto">
            <a:xfrm>
              <a:off x="1106160"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9" name="Freeform 13"/>
            <p:cNvSpPr/>
            <p:nvPr/>
          </p:nvSpPr>
          <p:spPr bwMode="auto">
            <a:xfrm>
              <a:off x="1236575"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5084" name="组合 62"/>
            <p:cNvGrpSpPr/>
            <p:nvPr/>
          </p:nvGrpSpPr>
          <p:grpSpPr bwMode="auto">
            <a:xfrm>
              <a:off x="1607650" y="3392924"/>
              <a:ext cx="1059530" cy="963871"/>
              <a:chOff x="5722963" y="2742165"/>
              <a:chExt cx="500063" cy="460375"/>
            </a:xfrm>
          </p:grpSpPr>
          <p:sp>
            <p:nvSpPr>
              <p:cNvPr id="6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510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510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3079254" y="1775328"/>
            <a:ext cx="1560720" cy="1730226"/>
            <a:chOff x="3079254" y="1775328"/>
            <a:chExt cx="1560720" cy="1730226"/>
          </a:xfrm>
        </p:grpSpPr>
        <p:sp>
          <p:nvSpPr>
            <p:cNvPr id="45" name="Freeform 13"/>
            <p:cNvSpPr/>
            <p:nvPr/>
          </p:nvSpPr>
          <p:spPr bwMode="auto">
            <a:xfrm>
              <a:off x="3079254"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0" name="Freeform 13"/>
            <p:cNvSpPr/>
            <p:nvPr/>
          </p:nvSpPr>
          <p:spPr bwMode="auto">
            <a:xfrm>
              <a:off x="3209669"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8575" cap="flat">
              <a:noFill/>
              <a:prstDash val="solid"/>
              <a:miter lim="800000"/>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5085" name="组合 66"/>
            <p:cNvGrpSpPr/>
            <p:nvPr/>
          </p:nvGrpSpPr>
          <p:grpSpPr bwMode="auto">
            <a:xfrm>
              <a:off x="3564679" y="2331542"/>
              <a:ext cx="1067125" cy="950119"/>
              <a:chOff x="952501" y="6013451"/>
              <a:chExt cx="511175" cy="460375"/>
            </a:xfrm>
          </p:grpSpPr>
          <p:sp>
            <p:nvSpPr>
              <p:cNvPr id="6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510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510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5089" name="组合 98"/>
          <p:cNvGrpSpPr/>
          <p:nvPr/>
        </p:nvGrpSpPr>
        <p:grpSpPr bwMode="auto">
          <a:xfrm>
            <a:off x="941804" y="1840232"/>
            <a:ext cx="1919053" cy="830937"/>
            <a:chOff x="3508035" y="4207856"/>
            <a:chExt cx="2407376" cy="1055569"/>
          </a:xfrm>
        </p:grpSpPr>
        <p:sp>
          <p:nvSpPr>
            <p:cNvPr id="100"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101"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9" name="组合 98"/>
          <p:cNvGrpSpPr/>
          <p:nvPr/>
        </p:nvGrpSpPr>
        <p:grpSpPr bwMode="auto">
          <a:xfrm>
            <a:off x="5052347" y="1840232"/>
            <a:ext cx="1919053" cy="830937"/>
            <a:chOff x="3508035" y="4207856"/>
            <a:chExt cx="2407376" cy="1055569"/>
          </a:xfrm>
        </p:grpSpPr>
        <p:sp>
          <p:nvSpPr>
            <p:cNvPr id="40"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1"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42" name="组合 98"/>
          <p:cNvGrpSpPr/>
          <p:nvPr/>
        </p:nvGrpSpPr>
        <p:grpSpPr bwMode="auto">
          <a:xfrm>
            <a:off x="3060725" y="3636441"/>
            <a:ext cx="1919053" cy="830937"/>
            <a:chOff x="3508035" y="4207856"/>
            <a:chExt cx="2407376" cy="1055569"/>
          </a:xfrm>
        </p:grpSpPr>
        <p:sp>
          <p:nvSpPr>
            <p:cNvPr id="43"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4"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1" name="组合 98"/>
          <p:cNvGrpSpPr/>
          <p:nvPr/>
        </p:nvGrpSpPr>
        <p:grpSpPr bwMode="auto">
          <a:xfrm>
            <a:off x="7171268" y="3636441"/>
            <a:ext cx="1919053" cy="830937"/>
            <a:chOff x="3508035" y="4207856"/>
            <a:chExt cx="2407376" cy="1055569"/>
          </a:xfrm>
        </p:grpSpPr>
        <p:sp>
          <p:nvSpPr>
            <p:cNvPr id="52"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5"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56"/>
          <p:cNvGrpSpPr/>
          <p:nvPr/>
        </p:nvGrpSpPr>
        <p:grpSpPr>
          <a:xfrm>
            <a:off x="-198457" y="144052"/>
            <a:ext cx="9920307" cy="324036"/>
            <a:chOff x="-198457" y="144052"/>
            <a:chExt cx="9920307" cy="324036"/>
          </a:xfrm>
        </p:grpSpPr>
        <p:cxnSp>
          <p:nvCxnSpPr>
            <p:cNvPr id="58" name="直接连接符 5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98457" y="144052"/>
              <a:ext cx="2066885" cy="319659"/>
              <a:chOff x="2559580" y="72044"/>
              <a:chExt cx="2066885" cy="319659"/>
            </a:xfrm>
          </p:grpSpPr>
          <p:sp>
            <p:nvSpPr>
              <p:cNvPr id="69" name="五边形 68"/>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61" name="组合 60"/>
            <p:cNvGrpSpPr/>
            <p:nvPr/>
          </p:nvGrpSpPr>
          <p:grpSpPr>
            <a:xfrm>
              <a:off x="1273126" y="144052"/>
              <a:ext cx="2066885" cy="319659"/>
              <a:chOff x="4972411" y="72044"/>
              <a:chExt cx="2066885" cy="319659"/>
            </a:xfrm>
          </p:grpSpPr>
          <p:sp>
            <p:nvSpPr>
              <p:cNvPr id="66" name="五边形 65"/>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62" name="组合 61"/>
            <p:cNvGrpSpPr/>
            <p:nvPr/>
          </p:nvGrpSpPr>
          <p:grpSpPr>
            <a:xfrm>
              <a:off x="4212853" y="144052"/>
              <a:ext cx="2066885" cy="319659"/>
              <a:chOff x="7404958" y="72044"/>
              <a:chExt cx="2066885" cy="319659"/>
            </a:xfrm>
          </p:grpSpPr>
          <p:sp>
            <p:nvSpPr>
              <p:cNvPr id="63" name="五边形 6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71" name="组合 70"/>
          <p:cNvGrpSpPr/>
          <p:nvPr/>
        </p:nvGrpSpPr>
        <p:grpSpPr>
          <a:xfrm>
            <a:off x="2772693" y="108049"/>
            <a:ext cx="2066885" cy="468053"/>
            <a:chOff x="121344" y="72044"/>
            <a:chExt cx="2066885" cy="468053"/>
          </a:xfrm>
        </p:grpSpPr>
        <p:sp>
          <p:nvSpPr>
            <p:cNvPr id="72" name="五边形 71"/>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fill="hold"/>
                                        <p:tgtEl>
                                          <p:spTgt spid="57"/>
                                        </p:tgtEl>
                                        <p:attrNameLst>
                                          <p:attrName>ppt_x</p:attrName>
                                        </p:attrNameLst>
                                      </p:cBhvr>
                                      <p:tavLst>
                                        <p:tav tm="0">
                                          <p:val>
                                            <p:strVal val="1+#ppt_w/2"/>
                                          </p:val>
                                        </p:tav>
                                        <p:tav tm="100000">
                                          <p:val>
                                            <p:strVal val="#ppt_x"/>
                                          </p:val>
                                        </p:tav>
                                      </p:tavLst>
                                    </p:anim>
                                    <p:anim calcmode="lin" valueType="num">
                                      <p:cBhvr additive="base">
                                        <p:cTn id="8" dur="2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250" fill="hold"/>
                                        <p:tgtEl>
                                          <p:spTgt spid="71"/>
                                        </p:tgtEl>
                                        <p:attrNameLst>
                                          <p:attrName>ppt_x</p:attrName>
                                        </p:attrNameLst>
                                      </p:cBhvr>
                                      <p:tavLst>
                                        <p:tav tm="0">
                                          <p:val>
                                            <p:strVal val="#ppt_x"/>
                                          </p:val>
                                        </p:tav>
                                        <p:tav tm="100000">
                                          <p:val>
                                            <p:strVal val="#ppt_x"/>
                                          </p:val>
                                        </p:tav>
                                      </p:tavLst>
                                    </p:anim>
                                    <p:anim calcmode="lin" valueType="num">
                                      <p:cBhvr additive="base">
                                        <p:cTn id="13" dur="250" fill="hold"/>
                                        <p:tgtEl>
                                          <p:spTgt spid="7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Scale>
                                      <p:cBhvr>
                                        <p:cTn id="17" dur="25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50" decel="50000" fill="hold">
                                          <p:stCondLst>
                                            <p:cond delay="0"/>
                                          </p:stCondLst>
                                        </p:cTn>
                                        <p:tgtEl>
                                          <p:spTgt spid="2"/>
                                        </p:tgtEl>
                                        <p:attrNameLst>
                                          <p:attrName>ppt_x</p:attrName>
                                          <p:attrName>ppt_y</p:attrName>
                                        </p:attrNameLst>
                                      </p:cBhvr>
                                    </p:animMotion>
                                    <p:animEffect transition="in" filter="fade">
                                      <p:cBhvr>
                                        <p:cTn id="19" dur="250"/>
                                        <p:tgtEl>
                                          <p:spTgt spid="2"/>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5089"/>
                                        </p:tgtEl>
                                        <p:attrNameLst>
                                          <p:attrName>style.visibility</p:attrName>
                                        </p:attrNameLst>
                                      </p:cBhvr>
                                      <p:to>
                                        <p:strVal val="visible"/>
                                      </p:to>
                                    </p:set>
                                    <p:animEffect transition="in" filter="wipe(left)">
                                      <p:cBhvr>
                                        <p:cTn id="23" dur="250"/>
                                        <p:tgtEl>
                                          <p:spTgt spid="45089"/>
                                        </p:tgtEl>
                                      </p:cBhvr>
                                    </p:animEffect>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Scale>
                                      <p:cBhvr>
                                        <p:cTn id="27" dur="2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50" decel="50000" fill="hold">
                                          <p:stCondLst>
                                            <p:cond delay="0"/>
                                          </p:stCondLst>
                                        </p:cTn>
                                        <p:tgtEl>
                                          <p:spTgt spid="3"/>
                                        </p:tgtEl>
                                        <p:attrNameLst>
                                          <p:attrName>ppt_x</p:attrName>
                                          <p:attrName>ppt_y</p:attrName>
                                        </p:attrNameLst>
                                      </p:cBhvr>
                                    </p:animMotion>
                                    <p:animEffect transition="in" filter="fade">
                                      <p:cBhvr>
                                        <p:cTn id="29" dur="250"/>
                                        <p:tgtEl>
                                          <p:spTgt spid="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250"/>
                                        <p:tgtEl>
                                          <p:spTgt spid="42"/>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Scale>
                                      <p:cBhvr>
                                        <p:cTn id="37" dur="2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50" decel="50000" fill="hold">
                                          <p:stCondLst>
                                            <p:cond delay="0"/>
                                          </p:stCondLst>
                                        </p:cTn>
                                        <p:tgtEl>
                                          <p:spTgt spid="4"/>
                                        </p:tgtEl>
                                        <p:attrNameLst>
                                          <p:attrName>ppt_x</p:attrName>
                                          <p:attrName>ppt_y</p:attrName>
                                        </p:attrNameLst>
                                      </p:cBhvr>
                                    </p:animMotion>
                                    <p:animEffect transition="in" filter="fade">
                                      <p:cBhvr>
                                        <p:cTn id="39" dur="250"/>
                                        <p:tgtEl>
                                          <p:spTgt spid="4"/>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250"/>
                                        <p:tgtEl>
                                          <p:spTgt spid="39"/>
                                        </p:tgtEl>
                                      </p:cBhvr>
                                    </p:animEffect>
                                  </p:childTnLst>
                                </p:cTn>
                              </p:par>
                            </p:childTnLst>
                          </p:cTn>
                        </p:par>
                        <p:par>
                          <p:cTn id="44" fill="hold">
                            <p:stCondLst>
                              <p:cond delay="4000"/>
                            </p:stCondLst>
                            <p:childTnLst>
                              <p:par>
                                <p:cTn id="45" presetID="52"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Scale>
                                      <p:cBhvr>
                                        <p:cTn id="47" dur="25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250" decel="50000" fill="hold">
                                          <p:stCondLst>
                                            <p:cond delay="0"/>
                                          </p:stCondLst>
                                        </p:cTn>
                                        <p:tgtEl>
                                          <p:spTgt spid="5"/>
                                        </p:tgtEl>
                                        <p:attrNameLst>
                                          <p:attrName>ppt_x</p:attrName>
                                          <p:attrName>ppt_y</p:attrName>
                                        </p:attrNameLst>
                                      </p:cBhvr>
                                    </p:animMotion>
                                    <p:animEffect transition="in" filter="fade">
                                      <p:cBhvr>
                                        <p:cTn id="49" dur="250"/>
                                        <p:tgtEl>
                                          <p:spTgt spid="5"/>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left)">
                                      <p:cBhvr>
                                        <p:cTn id="53"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12298" y="1278043"/>
            <a:ext cx="1635013" cy="1420976"/>
            <a:chOff x="3112298" y="1278043"/>
            <a:chExt cx="1635013" cy="1420976"/>
          </a:xfrm>
        </p:grpSpPr>
        <p:sp>
          <p:nvSpPr>
            <p:cNvPr id="9" name="Freeform 5"/>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4" name="Freeform 5"/>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cap="flat">
              <a:noFill/>
              <a:prstDash val="solid"/>
              <a:miter lim="800000"/>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58402" name="组合 47"/>
            <p:cNvGrpSpPr/>
            <p:nvPr/>
          </p:nvGrpSpPr>
          <p:grpSpPr bwMode="auto">
            <a:xfrm>
              <a:off x="3754558" y="1808480"/>
              <a:ext cx="664580" cy="603825"/>
              <a:chOff x="12327405" y="858403"/>
              <a:chExt cx="833274" cy="767141"/>
            </a:xfrm>
          </p:grpSpPr>
          <p:sp>
            <p:nvSpPr>
              <p:cNvPr id="4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58428"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58429"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5009626" y="1278043"/>
            <a:ext cx="1635013" cy="1420976"/>
            <a:chOff x="5009626" y="1278043"/>
            <a:chExt cx="1635013" cy="1420976"/>
          </a:xfrm>
        </p:grpSpPr>
        <p:sp>
          <p:nvSpPr>
            <p:cNvPr id="10" name="Freeform 5"/>
            <p:cNvSpPr/>
            <p:nvPr/>
          </p:nvSpPr>
          <p:spPr bwMode="auto">
            <a:xfrm>
              <a:off x="5009626"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5" name="Freeform 5"/>
            <p:cNvSpPr/>
            <p:nvPr/>
          </p:nvSpPr>
          <p:spPr bwMode="auto">
            <a:xfrm>
              <a:off x="5226114" y="146386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noFill/>
              <a:prstDash val="solid"/>
              <a:miter lim="800000"/>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58403" name="组合 51"/>
            <p:cNvGrpSpPr/>
            <p:nvPr/>
          </p:nvGrpSpPr>
          <p:grpSpPr bwMode="auto">
            <a:xfrm>
              <a:off x="5628040" y="1804730"/>
              <a:ext cx="679770" cy="603826"/>
              <a:chOff x="952501" y="6013451"/>
              <a:chExt cx="511175" cy="460375"/>
            </a:xfrm>
          </p:grpSpPr>
          <p:sp>
            <p:nvSpPr>
              <p:cNvPr id="5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5842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58424"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5009626" y="3084384"/>
            <a:ext cx="1635013" cy="1420976"/>
            <a:chOff x="5009626" y="3084384"/>
            <a:chExt cx="1635013" cy="1420976"/>
          </a:xfrm>
        </p:grpSpPr>
        <p:sp>
          <p:nvSpPr>
            <p:cNvPr id="11" name="Freeform 5"/>
            <p:cNvSpPr/>
            <p:nvPr/>
          </p:nvSpPr>
          <p:spPr bwMode="auto">
            <a:xfrm>
              <a:off x="5009626"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7" name="Freeform 5"/>
            <p:cNvSpPr/>
            <p:nvPr/>
          </p:nvSpPr>
          <p:spPr bwMode="auto">
            <a:xfrm>
              <a:off x="5226114" y="327810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58404" name="组合 55"/>
            <p:cNvGrpSpPr/>
            <p:nvPr/>
          </p:nvGrpSpPr>
          <p:grpSpPr bwMode="auto">
            <a:xfrm>
              <a:off x="5640699" y="3590449"/>
              <a:ext cx="679770" cy="603826"/>
              <a:chOff x="5405438" y="6815138"/>
              <a:chExt cx="511175" cy="460375"/>
            </a:xfrm>
          </p:grpSpPr>
          <p:sp>
            <p:nvSpPr>
              <p:cNvPr id="5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5841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5841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3112298" y="3084384"/>
            <a:ext cx="1635013" cy="1420976"/>
            <a:chOff x="3112298" y="3084384"/>
            <a:chExt cx="1635013" cy="1420976"/>
          </a:xfrm>
        </p:grpSpPr>
        <p:sp>
          <p:nvSpPr>
            <p:cNvPr id="12" name="Freeform 5"/>
            <p:cNvSpPr/>
            <p:nvPr/>
          </p:nvSpPr>
          <p:spPr bwMode="auto">
            <a:xfrm>
              <a:off x="3112298"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6" name="Freeform 5"/>
            <p:cNvSpPr/>
            <p:nvPr/>
          </p:nvSpPr>
          <p:spPr bwMode="auto">
            <a:xfrm>
              <a:off x="3332017" y="3268629"/>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58405" name="组合 59"/>
            <p:cNvGrpSpPr/>
            <p:nvPr/>
          </p:nvGrpSpPr>
          <p:grpSpPr bwMode="auto">
            <a:xfrm>
              <a:off x="3724178" y="3599201"/>
              <a:ext cx="689897" cy="606325"/>
              <a:chOff x="688976" y="7240588"/>
              <a:chExt cx="519113" cy="461963"/>
            </a:xfrm>
          </p:grpSpPr>
          <p:sp>
            <p:nvSpPr>
              <p:cNvPr id="6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5841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5841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21" name="组合 20"/>
          <p:cNvGrpSpPr/>
          <p:nvPr/>
        </p:nvGrpSpPr>
        <p:grpSpPr>
          <a:xfrm>
            <a:off x="2052983" y="2977473"/>
            <a:ext cx="557660" cy="621728"/>
            <a:chOff x="7156451" y="4826087"/>
            <a:chExt cx="763588" cy="862012"/>
          </a:xfrm>
          <a:solidFill>
            <a:schemeClr val="accent2"/>
          </a:solidFill>
        </p:grpSpPr>
        <p:sp>
          <p:nvSpPr>
            <p:cNvPr id="22" name="Freeform 78"/>
            <p:cNvSpPr/>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3" name="Freeform 79"/>
            <p:cNvSpPr/>
            <p:nvPr/>
          </p:nvSpPr>
          <p:spPr bwMode="auto">
            <a:xfrm>
              <a:off x="7156451"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4" name="Freeform 80"/>
            <p:cNvSpPr/>
            <p:nvPr/>
          </p:nvSpPr>
          <p:spPr bwMode="auto">
            <a:xfrm>
              <a:off x="7454901"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25" name="组合 24"/>
          <p:cNvGrpSpPr/>
          <p:nvPr/>
        </p:nvGrpSpPr>
        <p:grpSpPr>
          <a:xfrm>
            <a:off x="2096205" y="1404193"/>
            <a:ext cx="310623" cy="606809"/>
            <a:chOff x="8080376" y="1863812"/>
            <a:chExt cx="361950" cy="715962"/>
          </a:xfrm>
          <a:solidFill>
            <a:schemeClr val="accent3"/>
          </a:solidFill>
        </p:grpSpPr>
        <p:sp>
          <p:nvSpPr>
            <p:cNvPr id="26" name="Freeform 81"/>
            <p:cNvSpPr/>
            <p:nvPr/>
          </p:nvSpPr>
          <p:spPr bwMode="auto">
            <a:xfrm>
              <a:off x="8159751" y="2500399"/>
              <a:ext cx="204788" cy="79375"/>
            </a:xfrm>
            <a:custGeom>
              <a:avLst/>
              <a:gdLst>
                <a:gd name="T0" fmla="*/ 37 w 42"/>
                <a:gd name="T1" fmla="*/ 0 h 16"/>
                <a:gd name="T2" fmla="*/ 5 w 42"/>
                <a:gd name="T3" fmla="*/ 0 h 16"/>
                <a:gd name="T4" fmla="*/ 0 w 42"/>
                <a:gd name="T5" fmla="*/ 4 h 16"/>
                <a:gd name="T6" fmla="*/ 5 w 42"/>
                <a:gd name="T7" fmla="*/ 9 h 16"/>
                <a:gd name="T8" fmla="*/ 12 w 42"/>
                <a:gd name="T9" fmla="*/ 9 h 16"/>
                <a:gd name="T10" fmla="*/ 12 w 42"/>
                <a:gd name="T11" fmla="*/ 9 h 16"/>
                <a:gd name="T12" fmla="*/ 21 w 42"/>
                <a:gd name="T13" fmla="*/ 16 h 16"/>
                <a:gd name="T14" fmla="*/ 30 w 42"/>
                <a:gd name="T15" fmla="*/ 9 h 16"/>
                <a:gd name="T16" fmla="*/ 30 w 42"/>
                <a:gd name="T17" fmla="*/ 9 h 16"/>
                <a:gd name="T18" fmla="*/ 37 w 42"/>
                <a:gd name="T19" fmla="*/ 9 h 16"/>
                <a:gd name="T20" fmla="*/ 42 w 42"/>
                <a:gd name="T21" fmla="*/ 4 h 16"/>
                <a:gd name="T22" fmla="*/ 37 w 4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6">
                  <a:moveTo>
                    <a:pt x="37" y="0"/>
                  </a:moveTo>
                  <a:cubicBezTo>
                    <a:pt x="5" y="0"/>
                    <a:pt x="5" y="0"/>
                    <a:pt x="5" y="0"/>
                  </a:cubicBezTo>
                  <a:cubicBezTo>
                    <a:pt x="2" y="0"/>
                    <a:pt x="0" y="2"/>
                    <a:pt x="0" y="4"/>
                  </a:cubicBezTo>
                  <a:cubicBezTo>
                    <a:pt x="0" y="7"/>
                    <a:pt x="2" y="9"/>
                    <a:pt x="5" y="9"/>
                  </a:cubicBezTo>
                  <a:cubicBezTo>
                    <a:pt x="12" y="9"/>
                    <a:pt x="12" y="9"/>
                    <a:pt x="12" y="9"/>
                  </a:cubicBezTo>
                  <a:cubicBezTo>
                    <a:pt x="12" y="9"/>
                    <a:pt x="12" y="9"/>
                    <a:pt x="12" y="9"/>
                  </a:cubicBezTo>
                  <a:cubicBezTo>
                    <a:pt x="12" y="13"/>
                    <a:pt x="16" y="16"/>
                    <a:pt x="21" y="16"/>
                  </a:cubicBezTo>
                  <a:cubicBezTo>
                    <a:pt x="26" y="16"/>
                    <a:pt x="30" y="13"/>
                    <a:pt x="30" y="9"/>
                  </a:cubicBezTo>
                  <a:cubicBezTo>
                    <a:pt x="30" y="9"/>
                    <a:pt x="30" y="9"/>
                    <a:pt x="30" y="9"/>
                  </a:cubicBezTo>
                  <a:cubicBezTo>
                    <a:pt x="37" y="9"/>
                    <a:pt x="37" y="9"/>
                    <a:pt x="37" y="9"/>
                  </a:cubicBezTo>
                  <a:cubicBezTo>
                    <a:pt x="40" y="9"/>
                    <a:pt x="42" y="7"/>
                    <a:pt x="42" y="4"/>
                  </a:cubicBezTo>
                  <a:cubicBezTo>
                    <a:pt x="42" y="2"/>
                    <a:pt x="40"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7" name="Freeform 82"/>
            <p:cNvSpPr>
              <a:spLocks noEditPoints="1"/>
            </p:cNvSpPr>
            <p:nvPr/>
          </p:nvSpPr>
          <p:spPr bwMode="auto">
            <a:xfrm>
              <a:off x="8080376" y="2040024"/>
              <a:ext cx="361950" cy="396875"/>
            </a:xfrm>
            <a:custGeom>
              <a:avLst/>
              <a:gdLst>
                <a:gd name="T0" fmla="*/ 74 w 74"/>
                <a:gd name="T1" fmla="*/ 36 h 81"/>
                <a:gd name="T2" fmla="*/ 37 w 74"/>
                <a:gd name="T3" fmla="*/ 0 h 81"/>
                <a:gd name="T4" fmla="*/ 0 w 74"/>
                <a:gd name="T5" fmla="*/ 36 h 81"/>
                <a:gd name="T6" fmla="*/ 17 w 74"/>
                <a:gd name="T7" fmla="*/ 81 h 81"/>
                <a:gd name="T8" fmla="*/ 58 w 74"/>
                <a:gd name="T9" fmla="*/ 81 h 81"/>
                <a:gd name="T10" fmla="*/ 74 w 74"/>
                <a:gd name="T11" fmla="*/ 36 h 81"/>
                <a:gd name="T12" fmla="*/ 37 w 74"/>
                <a:gd name="T13" fmla="*/ 9 h 81"/>
                <a:gd name="T14" fmla="*/ 44 w 74"/>
                <a:gd name="T15" fmla="*/ 16 h 81"/>
                <a:gd name="T16" fmla="*/ 37 w 74"/>
                <a:gd name="T17" fmla="*/ 24 h 81"/>
                <a:gd name="T18" fmla="*/ 29 w 74"/>
                <a:gd name="T19" fmla="*/ 16 h 81"/>
                <a:gd name="T20" fmla="*/ 37 w 74"/>
                <a:gd name="T21" fmla="*/ 9 h 81"/>
                <a:gd name="T22" fmla="*/ 51 w 74"/>
                <a:gd name="T23" fmla="*/ 46 h 81"/>
                <a:gd name="T24" fmla="*/ 45 w 74"/>
                <a:gd name="T25" fmla="*/ 52 h 81"/>
                <a:gd name="T26" fmla="*/ 45 w 74"/>
                <a:gd name="T27" fmla="*/ 52 h 81"/>
                <a:gd name="T28" fmla="*/ 46 w 74"/>
                <a:gd name="T29" fmla="*/ 53 h 81"/>
                <a:gd name="T30" fmla="*/ 46 w 74"/>
                <a:gd name="T31" fmla="*/ 75 h 81"/>
                <a:gd name="T32" fmla="*/ 41 w 74"/>
                <a:gd name="T33" fmla="*/ 79 h 81"/>
                <a:gd name="T34" fmla="*/ 37 w 74"/>
                <a:gd name="T35" fmla="*/ 75 h 81"/>
                <a:gd name="T36" fmla="*/ 33 w 74"/>
                <a:gd name="T37" fmla="*/ 79 h 81"/>
                <a:gd name="T38" fmla="*/ 28 w 74"/>
                <a:gd name="T39" fmla="*/ 75 h 81"/>
                <a:gd name="T40" fmla="*/ 28 w 74"/>
                <a:gd name="T41" fmla="*/ 53 h 81"/>
                <a:gd name="T42" fmla="*/ 29 w 74"/>
                <a:gd name="T43" fmla="*/ 52 h 81"/>
                <a:gd name="T44" fmla="*/ 28 w 74"/>
                <a:gd name="T45" fmla="*/ 52 h 81"/>
                <a:gd name="T46" fmla="*/ 22 w 74"/>
                <a:gd name="T47" fmla="*/ 46 h 81"/>
                <a:gd name="T48" fmla="*/ 22 w 74"/>
                <a:gd name="T49" fmla="*/ 32 h 81"/>
                <a:gd name="T50" fmla="*/ 28 w 74"/>
                <a:gd name="T51" fmla="*/ 26 h 81"/>
                <a:gd name="T52" fmla="*/ 31 w 74"/>
                <a:gd name="T53" fmla="*/ 26 h 81"/>
                <a:gd name="T54" fmla="*/ 37 w 74"/>
                <a:gd name="T55" fmla="*/ 33 h 81"/>
                <a:gd name="T56" fmla="*/ 43 w 74"/>
                <a:gd name="T57" fmla="*/ 26 h 81"/>
                <a:gd name="T58" fmla="*/ 45 w 74"/>
                <a:gd name="T59" fmla="*/ 26 h 81"/>
                <a:gd name="T60" fmla="*/ 51 w 74"/>
                <a:gd name="T61" fmla="*/ 32 h 81"/>
                <a:gd name="T62" fmla="*/ 51 w 74"/>
                <a:gd name="T63"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1">
                  <a:moveTo>
                    <a:pt x="74" y="36"/>
                  </a:moveTo>
                  <a:cubicBezTo>
                    <a:pt x="74" y="16"/>
                    <a:pt x="57" y="0"/>
                    <a:pt x="37" y="0"/>
                  </a:cubicBezTo>
                  <a:cubicBezTo>
                    <a:pt x="17" y="0"/>
                    <a:pt x="0" y="16"/>
                    <a:pt x="0" y="36"/>
                  </a:cubicBezTo>
                  <a:cubicBezTo>
                    <a:pt x="0" y="54"/>
                    <a:pt x="17" y="64"/>
                    <a:pt x="17" y="81"/>
                  </a:cubicBezTo>
                  <a:cubicBezTo>
                    <a:pt x="58" y="81"/>
                    <a:pt x="58" y="81"/>
                    <a:pt x="58" y="81"/>
                  </a:cubicBezTo>
                  <a:cubicBezTo>
                    <a:pt x="58" y="63"/>
                    <a:pt x="74" y="54"/>
                    <a:pt x="74" y="36"/>
                  </a:cubicBezTo>
                  <a:close/>
                  <a:moveTo>
                    <a:pt x="37" y="9"/>
                  </a:moveTo>
                  <a:cubicBezTo>
                    <a:pt x="41" y="9"/>
                    <a:pt x="44" y="12"/>
                    <a:pt x="44" y="16"/>
                  </a:cubicBezTo>
                  <a:cubicBezTo>
                    <a:pt x="44" y="20"/>
                    <a:pt x="41" y="24"/>
                    <a:pt x="37" y="24"/>
                  </a:cubicBezTo>
                  <a:cubicBezTo>
                    <a:pt x="33" y="24"/>
                    <a:pt x="29" y="20"/>
                    <a:pt x="29" y="16"/>
                  </a:cubicBezTo>
                  <a:cubicBezTo>
                    <a:pt x="29" y="12"/>
                    <a:pt x="33" y="9"/>
                    <a:pt x="37" y="9"/>
                  </a:cubicBezTo>
                  <a:close/>
                  <a:moveTo>
                    <a:pt x="51" y="46"/>
                  </a:moveTo>
                  <a:cubicBezTo>
                    <a:pt x="51" y="49"/>
                    <a:pt x="49" y="52"/>
                    <a:pt x="45" y="52"/>
                  </a:cubicBezTo>
                  <a:cubicBezTo>
                    <a:pt x="45" y="52"/>
                    <a:pt x="45" y="52"/>
                    <a:pt x="45" y="52"/>
                  </a:cubicBezTo>
                  <a:cubicBezTo>
                    <a:pt x="46" y="52"/>
                    <a:pt x="46" y="53"/>
                    <a:pt x="46" y="53"/>
                  </a:cubicBezTo>
                  <a:cubicBezTo>
                    <a:pt x="46" y="75"/>
                    <a:pt x="46" y="75"/>
                    <a:pt x="46" y="75"/>
                  </a:cubicBezTo>
                  <a:cubicBezTo>
                    <a:pt x="46" y="77"/>
                    <a:pt x="44" y="79"/>
                    <a:pt x="41" y="79"/>
                  </a:cubicBezTo>
                  <a:cubicBezTo>
                    <a:pt x="39" y="79"/>
                    <a:pt x="37" y="77"/>
                    <a:pt x="37" y="75"/>
                  </a:cubicBezTo>
                  <a:cubicBezTo>
                    <a:pt x="37" y="77"/>
                    <a:pt x="35" y="79"/>
                    <a:pt x="33" y="79"/>
                  </a:cubicBezTo>
                  <a:cubicBezTo>
                    <a:pt x="30" y="79"/>
                    <a:pt x="28" y="77"/>
                    <a:pt x="28" y="75"/>
                  </a:cubicBezTo>
                  <a:cubicBezTo>
                    <a:pt x="28" y="53"/>
                    <a:pt x="28" y="53"/>
                    <a:pt x="28" y="53"/>
                  </a:cubicBezTo>
                  <a:cubicBezTo>
                    <a:pt x="28" y="53"/>
                    <a:pt x="28" y="52"/>
                    <a:pt x="29" y="52"/>
                  </a:cubicBezTo>
                  <a:cubicBezTo>
                    <a:pt x="28" y="52"/>
                    <a:pt x="28" y="52"/>
                    <a:pt x="28" y="52"/>
                  </a:cubicBezTo>
                  <a:cubicBezTo>
                    <a:pt x="25" y="52"/>
                    <a:pt x="22" y="49"/>
                    <a:pt x="22" y="46"/>
                  </a:cubicBezTo>
                  <a:cubicBezTo>
                    <a:pt x="22" y="32"/>
                    <a:pt x="22" y="32"/>
                    <a:pt x="22" y="32"/>
                  </a:cubicBezTo>
                  <a:cubicBezTo>
                    <a:pt x="22" y="29"/>
                    <a:pt x="25" y="26"/>
                    <a:pt x="28" y="26"/>
                  </a:cubicBezTo>
                  <a:cubicBezTo>
                    <a:pt x="31" y="26"/>
                    <a:pt x="31" y="26"/>
                    <a:pt x="31" y="26"/>
                  </a:cubicBezTo>
                  <a:cubicBezTo>
                    <a:pt x="37" y="33"/>
                    <a:pt x="37" y="33"/>
                    <a:pt x="37" y="33"/>
                  </a:cubicBezTo>
                  <a:cubicBezTo>
                    <a:pt x="43" y="26"/>
                    <a:pt x="43" y="26"/>
                    <a:pt x="43" y="26"/>
                  </a:cubicBezTo>
                  <a:cubicBezTo>
                    <a:pt x="45" y="26"/>
                    <a:pt x="45" y="26"/>
                    <a:pt x="45" y="26"/>
                  </a:cubicBezTo>
                  <a:cubicBezTo>
                    <a:pt x="49" y="26"/>
                    <a:pt x="51" y="29"/>
                    <a:pt x="51" y="32"/>
                  </a:cubicBezTo>
                  <a:lnTo>
                    <a:pt x="5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8" name="Freeform 83"/>
            <p:cNvSpPr/>
            <p:nvPr/>
          </p:nvSpPr>
          <p:spPr bwMode="auto">
            <a:xfrm>
              <a:off x="8159751" y="2455949"/>
              <a:ext cx="204788" cy="30162"/>
            </a:xfrm>
            <a:custGeom>
              <a:avLst/>
              <a:gdLst>
                <a:gd name="T0" fmla="*/ 42 w 42"/>
                <a:gd name="T1" fmla="*/ 3 h 6"/>
                <a:gd name="T2" fmla="*/ 39 w 42"/>
                <a:gd name="T3" fmla="*/ 6 h 6"/>
                <a:gd name="T4" fmla="*/ 3 w 42"/>
                <a:gd name="T5" fmla="*/ 6 h 6"/>
                <a:gd name="T6" fmla="*/ 0 w 42"/>
                <a:gd name="T7" fmla="*/ 3 h 6"/>
                <a:gd name="T8" fmla="*/ 0 w 42"/>
                <a:gd name="T9" fmla="*/ 3 h 6"/>
                <a:gd name="T10" fmla="*/ 3 w 42"/>
                <a:gd name="T11" fmla="*/ 0 h 6"/>
                <a:gd name="T12" fmla="*/ 39 w 42"/>
                <a:gd name="T13" fmla="*/ 0 h 6"/>
                <a:gd name="T14" fmla="*/ 42 w 42"/>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
                  <a:moveTo>
                    <a:pt x="42" y="3"/>
                  </a:moveTo>
                  <a:cubicBezTo>
                    <a:pt x="42" y="4"/>
                    <a:pt x="40" y="6"/>
                    <a:pt x="39" y="6"/>
                  </a:cubicBezTo>
                  <a:cubicBezTo>
                    <a:pt x="3" y="6"/>
                    <a:pt x="3" y="6"/>
                    <a:pt x="3" y="6"/>
                  </a:cubicBezTo>
                  <a:cubicBezTo>
                    <a:pt x="2" y="6"/>
                    <a:pt x="0" y="4"/>
                    <a:pt x="0" y="3"/>
                  </a:cubicBezTo>
                  <a:cubicBezTo>
                    <a:pt x="0" y="3"/>
                    <a:pt x="0" y="3"/>
                    <a:pt x="0" y="3"/>
                  </a:cubicBezTo>
                  <a:cubicBezTo>
                    <a:pt x="0" y="1"/>
                    <a:pt x="2" y="0"/>
                    <a:pt x="3" y="0"/>
                  </a:cubicBezTo>
                  <a:cubicBezTo>
                    <a:pt x="39" y="0"/>
                    <a:pt x="39" y="0"/>
                    <a:pt x="39" y="0"/>
                  </a:cubicBezTo>
                  <a:cubicBezTo>
                    <a:pt x="40" y="0"/>
                    <a:pt x="42" y="1"/>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9" name="Freeform 84"/>
            <p:cNvSpPr/>
            <p:nvPr/>
          </p:nvSpPr>
          <p:spPr bwMode="auto">
            <a:xfrm>
              <a:off x="8085138" y="1917787"/>
              <a:ext cx="84138" cy="77787"/>
            </a:xfrm>
            <a:custGeom>
              <a:avLst/>
              <a:gdLst>
                <a:gd name="T0" fmla="*/ 13 w 17"/>
                <a:gd name="T1" fmla="*/ 16 h 16"/>
                <a:gd name="T2" fmla="*/ 10 w 17"/>
                <a:gd name="T3" fmla="*/ 15 h 16"/>
                <a:gd name="T4" fmla="*/ 2 w 17"/>
                <a:gd name="T5" fmla="*/ 7 h 16"/>
                <a:gd name="T6" fmla="*/ 2 w 17"/>
                <a:gd name="T7" fmla="*/ 2 h 16"/>
                <a:gd name="T8" fmla="*/ 7 w 17"/>
                <a:gd name="T9" fmla="*/ 2 h 16"/>
                <a:gd name="T10" fmla="*/ 15 w 17"/>
                <a:gd name="T11" fmla="*/ 10 h 16"/>
                <a:gd name="T12" fmla="*/ 15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5"/>
                    <a:pt x="0" y="3"/>
                    <a:pt x="2" y="2"/>
                  </a:cubicBezTo>
                  <a:cubicBezTo>
                    <a:pt x="3" y="0"/>
                    <a:pt x="5" y="0"/>
                    <a:pt x="7" y="2"/>
                  </a:cubicBezTo>
                  <a:cubicBezTo>
                    <a:pt x="15" y="10"/>
                    <a:pt x="15" y="10"/>
                    <a:pt x="15" y="10"/>
                  </a:cubicBezTo>
                  <a:cubicBezTo>
                    <a:pt x="17" y="12"/>
                    <a:pt x="17" y="14"/>
                    <a:pt x="15"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0" name="Freeform 85"/>
            <p:cNvSpPr/>
            <p:nvPr/>
          </p:nvSpPr>
          <p:spPr bwMode="auto">
            <a:xfrm>
              <a:off x="8355013" y="1917787"/>
              <a:ext cx="82550" cy="84137"/>
            </a:xfrm>
            <a:custGeom>
              <a:avLst/>
              <a:gdLst>
                <a:gd name="T0" fmla="*/ 4 w 17"/>
                <a:gd name="T1" fmla="*/ 17 h 17"/>
                <a:gd name="T2" fmla="*/ 2 w 17"/>
                <a:gd name="T3" fmla="*/ 16 h 17"/>
                <a:gd name="T4" fmla="*/ 2 w 17"/>
                <a:gd name="T5" fmla="*/ 11 h 17"/>
                <a:gd name="T6" fmla="*/ 10 w 17"/>
                <a:gd name="T7" fmla="*/ 2 h 17"/>
                <a:gd name="T8" fmla="*/ 15 w 17"/>
                <a:gd name="T9" fmla="*/ 2 h 17"/>
                <a:gd name="T10" fmla="*/ 15 w 17"/>
                <a:gd name="T11" fmla="*/ 7 h 17"/>
                <a:gd name="T12" fmla="*/ 7 w 17"/>
                <a:gd name="T13" fmla="*/ 16 h 17"/>
                <a:gd name="T14" fmla="*/ 4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4" y="17"/>
                  </a:moveTo>
                  <a:cubicBezTo>
                    <a:pt x="3" y="17"/>
                    <a:pt x="2" y="16"/>
                    <a:pt x="2" y="16"/>
                  </a:cubicBezTo>
                  <a:cubicBezTo>
                    <a:pt x="0" y="14"/>
                    <a:pt x="0" y="12"/>
                    <a:pt x="2" y="11"/>
                  </a:cubicBezTo>
                  <a:cubicBezTo>
                    <a:pt x="10" y="2"/>
                    <a:pt x="10" y="2"/>
                    <a:pt x="10" y="2"/>
                  </a:cubicBezTo>
                  <a:cubicBezTo>
                    <a:pt x="12" y="0"/>
                    <a:pt x="14" y="0"/>
                    <a:pt x="15" y="2"/>
                  </a:cubicBezTo>
                  <a:cubicBezTo>
                    <a:pt x="17" y="3"/>
                    <a:pt x="17" y="5"/>
                    <a:pt x="15" y="7"/>
                  </a:cubicBezTo>
                  <a:cubicBezTo>
                    <a:pt x="7" y="16"/>
                    <a:pt x="7" y="16"/>
                    <a:pt x="7" y="16"/>
                  </a:cubicBezTo>
                  <a:cubicBezTo>
                    <a:pt x="6" y="16"/>
                    <a:pt x="5"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1" name="Freeform 86"/>
            <p:cNvSpPr/>
            <p:nvPr/>
          </p:nvSpPr>
          <p:spPr bwMode="auto">
            <a:xfrm>
              <a:off x="8242301" y="1863812"/>
              <a:ext cx="34925" cy="98425"/>
            </a:xfrm>
            <a:custGeom>
              <a:avLst/>
              <a:gdLst>
                <a:gd name="T0" fmla="*/ 3 w 7"/>
                <a:gd name="T1" fmla="*/ 20 h 20"/>
                <a:gd name="T2" fmla="*/ 0 w 7"/>
                <a:gd name="T3" fmla="*/ 16 h 20"/>
                <a:gd name="T4" fmla="*/ 0 w 7"/>
                <a:gd name="T5" fmla="*/ 4 h 20"/>
                <a:gd name="T6" fmla="*/ 3 w 7"/>
                <a:gd name="T7" fmla="*/ 0 h 20"/>
                <a:gd name="T8" fmla="*/ 7 w 7"/>
                <a:gd name="T9" fmla="*/ 4 h 20"/>
                <a:gd name="T10" fmla="*/ 7 w 7"/>
                <a:gd name="T11" fmla="*/ 16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8"/>
                    <a:pt x="0" y="16"/>
                  </a:cubicBezTo>
                  <a:cubicBezTo>
                    <a:pt x="0" y="4"/>
                    <a:pt x="0" y="4"/>
                    <a:pt x="0" y="4"/>
                  </a:cubicBezTo>
                  <a:cubicBezTo>
                    <a:pt x="0" y="2"/>
                    <a:pt x="1" y="0"/>
                    <a:pt x="3" y="0"/>
                  </a:cubicBezTo>
                  <a:cubicBezTo>
                    <a:pt x="5" y="0"/>
                    <a:pt x="7" y="2"/>
                    <a:pt x="7" y="4"/>
                  </a:cubicBezTo>
                  <a:cubicBezTo>
                    <a:pt x="7" y="16"/>
                    <a:pt x="7" y="16"/>
                    <a:pt x="7" y="16"/>
                  </a:cubicBezTo>
                  <a:cubicBezTo>
                    <a:pt x="7" y="18"/>
                    <a:pt x="5" y="20"/>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32" name="组合 31"/>
          <p:cNvGrpSpPr/>
          <p:nvPr/>
        </p:nvGrpSpPr>
        <p:grpSpPr>
          <a:xfrm>
            <a:off x="7334379" y="2794010"/>
            <a:ext cx="532644" cy="756692"/>
            <a:chOff x="10885488" y="4680037"/>
            <a:chExt cx="503238" cy="723900"/>
          </a:xfrm>
          <a:solidFill>
            <a:schemeClr val="accent4"/>
          </a:solidFill>
        </p:grpSpPr>
        <p:sp>
          <p:nvSpPr>
            <p:cNvPr id="33" name="Freeform 87"/>
            <p:cNvSpPr/>
            <p:nvPr/>
          </p:nvSpPr>
          <p:spPr bwMode="auto">
            <a:xfrm>
              <a:off x="11071226" y="4680037"/>
              <a:ext cx="317500" cy="303212"/>
            </a:xfrm>
            <a:custGeom>
              <a:avLst/>
              <a:gdLst>
                <a:gd name="T0" fmla="*/ 179 w 200"/>
                <a:gd name="T1" fmla="*/ 145 h 191"/>
                <a:gd name="T2" fmla="*/ 157 w 200"/>
                <a:gd name="T3" fmla="*/ 145 h 191"/>
                <a:gd name="T4" fmla="*/ 175 w 200"/>
                <a:gd name="T5" fmla="*/ 160 h 191"/>
                <a:gd name="T6" fmla="*/ 31 w 200"/>
                <a:gd name="T7" fmla="*/ 160 h 191"/>
                <a:gd name="T8" fmla="*/ 31 w 200"/>
                <a:gd name="T9" fmla="*/ 24 h 191"/>
                <a:gd name="T10" fmla="*/ 46 w 200"/>
                <a:gd name="T11" fmla="*/ 43 h 191"/>
                <a:gd name="T12" fmla="*/ 46 w 200"/>
                <a:gd name="T13" fmla="*/ 21 h 191"/>
                <a:gd name="T14" fmla="*/ 24 w 200"/>
                <a:gd name="T15" fmla="*/ 0 h 191"/>
                <a:gd name="T16" fmla="*/ 0 w 200"/>
                <a:gd name="T17" fmla="*/ 21 h 191"/>
                <a:gd name="T18" fmla="*/ 0 w 200"/>
                <a:gd name="T19" fmla="*/ 43 h 191"/>
                <a:gd name="T20" fmla="*/ 18 w 200"/>
                <a:gd name="T21" fmla="*/ 24 h 191"/>
                <a:gd name="T22" fmla="*/ 18 w 200"/>
                <a:gd name="T23" fmla="*/ 175 h 191"/>
                <a:gd name="T24" fmla="*/ 175 w 200"/>
                <a:gd name="T25" fmla="*/ 175 h 191"/>
                <a:gd name="T26" fmla="*/ 157 w 200"/>
                <a:gd name="T27" fmla="*/ 191 h 191"/>
                <a:gd name="T28" fmla="*/ 179 w 200"/>
                <a:gd name="T29" fmla="*/ 191 h 191"/>
                <a:gd name="T30" fmla="*/ 200 w 200"/>
                <a:gd name="T31" fmla="*/ 166 h 191"/>
                <a:gd name="T32" fmla="*/ 179 w 200"/>
                <a:gd name="T33" fmla="*/ 1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91">
                  <a:moveTo>
                    <a:pt x="179" y="145"/>
                  </a:moveTo>
                  <a:lnTo>
                    <a:pt x="157" y="145"/>
                  </a:lnTo>
                  <a:lnTo>
                    <a:pt x="175" y="160"/>
                  </a:lnTo>
                  <a:lnTo>
                    <a:pt x="31" y="160"/>
                  </a:lnTo>
                  <a:lnTo>
                    <a:pt x="31" y="24"/>
                  </a:lnTo>
                  <a:lnTo>
                    <a:pt x="46" y="43"/>
                  </a:lnTo>
                  <a:lnTo>
                    <a:pt x="46" y="21"/>
                  </a:lnTo>
                  <a:lnTo>
                    <a:pt x="24" y="0"/>
                  </a:lnTo>
                  <a:lnTo>
                    <a:pt x="0" y="21"/>
                  </a:lnTo>
                  <a:lnTo>
                    <a:pt x="0" y="43"/>
                  </a:lnTo>
                  <a:lnTo>
                    <a:pt x="18" y="24"/>
                  </a:lnTo>
                  <a:lnTo>
                    <a:pt x="18" y="175"/>
                  </a:lnTo>
                  <a:lnTo>
                    <a:pt x="175" y="175"/>
                  </a:lnTo>
                  <a:lnTo>
                    <a:pt x="157" y="191"/>
                  </a:lnTo>
                  <a:lnTo>
                    <a:pt x="179" y="191"/>
                  </a:lnTo>
                  <a:lnTo>
                    <a:pt x="200" y="166"/>
                  </a:lnTo>
                  <a:lnTo>
                    <a:pt x="179"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4" name="Freeform 88"/>
            <p:cNvSpPr/>
            <p:nvPr/>
          </p:nvSpPr>
          <p:spPr bwMode="auto">
            <a:xfrm>
              <a:off x="11134726" y="4699087"/>
              <a:ext cx="204788" cy="220662"/>
            </a:xfrm>
            <a:custGeom>
              <a:avLst/>
              <a:gdLst>
                <a:gd name="T0" fmla="*/ 0 w 129"/>
                <a:gd name="T1" fmla="*/ 93 h 139"/>
                <a:gd name="T2" fmla="*/ 37 w 129"/>
                <a:gd name="T3" fmla="*/ 59 h 139"/>
                <a:gd name="T4" fmla="*/ 46 w 129"/>
                <a:gd name="T5" fmla="*/ 68 h 139"/>
                <a:gd name="T6" fmla="*/ 0 w 129"/>
                <a:gd name="T7" fmla="*/ 108 h 139"/>
                <a:gd name="T8" fmla="*/ 0 w 129"/>
                <a:gd name="T9" fmla="*/ 117 h 139"/>
                <a:gd name="T10" fmla="*/ 52 w 129"/>
                <a:gd name="T11" fmla="*/ 71 h 139"/>
                <a:gd name="T12" fmla="*/ 58 w 129"/>
                <a:gd name="T13" fmla="*/ 77 h 139"/>
                <a:gd name="T14" fmla="*/ 0 w 129"/>
                <a:gd name="T15" fmla="*/ 133 h 139"/>
                <a:gd name="T16" fmla="*/ 0 w 129"/>
                <a:gd name="T17" fmla="*/ 139 h 139"/>
                <a:gd name="T18" fmla="*/ 3 w 129"/>
                <a:gd name="T19" fmla="*/ 139 h 139"/>
                <a:gd name="T20" fmla="*/ 129 w 129"/>
                <a:gd name="T21" fmla="*/ 22 h 139"/>
                <a:gd name="T22" fmla="*/ 129 w 129"/>
                <a:gd name="T23" fmla="*/ 0 h 139"/>
                <a:gd name="T24" fmla="*/ 65 w 129"/>
                <a:gd name="T25" fmla="*/ 65 h 139"/>
                <a:gd name="T26" fmla="*/ 37 w 129"/>
                <a:gd name="T27" fmla="*/ 43 h 139"/>
                <a:gd name="T28" fmla="*/ 0 w 129"/>
                <a:gd name="T29" fmla="*/ 74 h 139"/>
                <a:gd name="T30" fmla="*/ 0 w 129"/>
                <a:gd name="T3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9">
                  <a:moveTo>
                    <a:pt x="0" y="93"/>
                  </a:moveTo>
                  <a:lnTo>
                    <a:pt x="37" y="59"/>
                  </a:lnTo>
                  <a:lnTo>
                    <a:pt x="46" y="68"/>
                  </a:lnTo>
                  <a:lnTo>
                    <a:pt x="0" y="108"/>
                  </a:lnTo>
                  <a:lnTo>
                    <a:pt x="0" y="117"/>
                  </a:lnTo>
                  <a:lnTo>
                    <a:pt x="52" y="71"/>
                  </a:lnTo>
                  <a:lnTo>
                    <a:pt x="58" y="77"/>
                  </a:lnTo>
                  <a:lnTo>
                    <a:pt x="0" y="133"/>
                  </a:lnTo>
                  <a:lnTo>
                    <a:pt x="0" y="139"/>
                  </a:lnTo>
                  <a:lnTo>
                    <a:pt x="3" y="139"/>
                  </a:lnTo>
                  <a:lnTo>
                    <a:pt x="129" y="22"/>
                  </a:lnTo>
                  <a:lnTo>
                    <a:pt x="129" y="0"/>
                  </a:lnTo>
                  <a:lnTo>
                    <a:pt x="65" y="65"/>
                  </a:lnTo>
                  <a:lnTo>
                    <a:pt x="37" y="43"/>
                  </a:lnTo>
                  <a:lnTo>
                    <a:pt x="0" y="74"/>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5" name="Freeform 89"/>
            <p:cNvSpPr/>
            <p:nvPr/>
          </p:nvSpPr>
          <p:spPr bwMode="auto">
            <a:xfrm>
              <a:off x="11163301" y="4753062"/>
              <a:ext cx="176213" cy="166687"/>
            </a:xfrm>
            <a:custGeom>
              <a:avLst/>
              <a:gdLst>
                <a:gd name="T0" fmla="*/ 111 w 111"/>
                <a:gd name="T1" fmla="*/ 0 h 105"/>
                <a:gd name="T2" fmla="*/ 0 w 111"/>
                <a:gd name="T3" fmla="*/ 105 h 105"/>
                <a:gd name="T4" fmla="*/ 10 w 111"/>
                <a:gd name="T5" fmla="*/ 105 h 105"/>
                <a:gd name="T6" fmla="*/ 111 w 111"/>
                <a:gd name="T7" fmla="*/ 9 h 105"/>
                <a:gd name="T8" fmla="*/ 111 w 111"/>
                <a:gd name="T9" fmla="*/ 0 h 105"/>
              </a:gdLst>
              <a:ahLst/>
              <a:cxnLst>
                <a:cxn ang="0">
                  <a:pos x="T0" y="T1"/>
                </a:cxn>
                <a:cxn ang="0">
                  <a:pos x="T2" y="T3"/>
                </a:cxn>
                <a:cxn ang="0">
                  <a:pos x="T4" y="T5"/>
                </a:cxn>
                <a:cxn ang="0">
                  <a:pos x="T6" y="T7"/>
                </a:cxn>
                <a:cxn ang="0">
                  <a:pos x="T8" y="T9"/>
                </a:cxn>
              </a:cxnLst>
              <a:rect l="0" t="0" r="r" b="b"/>
              <a:pathLst>
                <a:path w="111" h="105">
                  <a:moveTo>
                    <a:pt x="111" y="0"/>
                  </a:moveTo>
                  <a:lnTo>
                    <a:pt x="0" y="105"/>
                  </a:lnTo>
                  <a:lnTo>
                    <a:pt x="10" y="105"/>
                  </a:lnTo>
                  <a:lnTo>
                    <a:pt x="111" y="9"/>
                  </a:lnTo>
                  <a:lnTo>
                    <a:pt x="1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6" name="Freeform 90"/>
            <p:cNvSpPr/>
            <p:nvPr/>
          </p:nvSpPr>
          <p:spPr bwMode="auto">
            <a:xfrm>
              <a:off x="11202988" y="4792749"/>
              <a:ext cx="136525" cy="127000"/>
            </a:xfrm>
            <a:custGeom>
              <a:avLst/>
              <a:gdLst>
                <a:gd name="T0" fmla="*/ 86 w 86"/>
                <a:gd name="T1" fmla="*/ 0 h 80"/>
                <a:gd name="T2" fmla="*/ 0 w 86"/>
                <a:gd name="T3" fmla="*/ 80 h 80"/>
                <a:gd name="T4" fmla="*/ 9 w 86"/>
                <a:gd name="T5" fmla="*/ 80 h 80"/>
                <a:gd name="T6" fmla="*/ 86 w 86"/>
                <a:gd name="T7" fmla="*/ 9 h 80"/>
                <a:gd name="T8" fmla="*/ 86 w 86"/>
                <a:gd name="T9" fmla="*/ 0 h 80"/>
              </a:gdLst>
              <a:ahLst/>
              <a:cxnLst>
                <a:cxn ang="0">
                  <a:pos x="T0" y="T1"/>
                </a:cxn>
                <a:cxn ang="0">
                  <a:pos x="T2" y="T3"/>
                </a:cxn>
                <a:cxn ang="0">
                  <a:pos x="T4" y="T5"/>
                </a:cxn>
                <a:cxn ang="0">
                  <a:pos x="T6" y="T7"/>
                </a:cxn>
                <a:cxn ang="0">
                  <a:pos x="T8" y="T9"/>
                </a:cxn>
              </a:cxnLst>
              <a:rect l="0" t="0" r="r" b="b"/>
              <a:pathLst>
                <a:path w="86" h="80">
                  <a:moveTo>
                    <a:pt x="86" y="0"/>
                  </a:moveTo>
                  <a:lnTo>
                    <a:pt x="0" y="80"/>
                  </a:lnTo>
                  <a:lnTo>
                    <a:pt x="9" y="80"/>
                  </a:lnTo>
                  <a:lnTo>
                    <a:pt x="86" y="9"/>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7" name="Freeform 91"/>
            <p:cNvSpPr/>
            <p:nvPr/>
          </p:nvSpPr>
          <p:spPr bwMode="auto">
            <a:xfrm>
              <a:off x="11242676" y="4826087"/>
              <a:ext cx="96838" cy="93662"/>
            </a:xfrm>
            <a:custGeom>
              <a:avLst/>
              <a:gdLst>
                <a:gd name="T0" fmla="*/ 61 w 61"/>
                <a:gd name="T1" fmla="*/ 0 h 59"/>
                <a:gd name="T2" fmla="*/ 0 w 61"/>
                <a:gd name="T3" fmla="*/ 59 h 59"/>
                <a:gd name="T4" fmla="*/ 9 w 61"/>
                <a:gd name="T5" fmla="*/ 59 h 59"/>
                <a:gd name="T6" fmla="*/ 61 w 61"/>
                <a:gd name="T7" fmla="*/ 13 h 59"/>
                <a:gd name="T8" fmla="*/ 61 w 61"/>
                <a:gd name="T9" fmla="*/ 0 h 59"/>
              </a:gdLst>
              <a:ahLst/>
              <a:cxnLst>
                <a:cxn ang="0">
                  <a:pos x="T0" y="T1"/>
                </a:cxn>
                <a:cxn ang="0">
                  <a:pos x="T2" y="T3"/>
                </a:cxn>
                <a:cxn ang="0">
                  <a:pos x="T4" y="T5"/>
                </a:cxn>
                <a:cxn ang="0">
                  <a:pos x="T6" y="T7"/>
                </a:cxn>
                <a:cxn ang="0">
                  <a:pos x="T8" y="T9"/>
                </a:cxn>
              </a:cxnLst>
              <a:rect l="0" t="0" r="r" b="b"/>
              <a:pathLst>
                <a:path w="61" h="59">
                  <a:moveTo>
                    <a:pt x="61" y="0"/>
                  </a:moveTo>
                  <a:lnTo>
                    <a:pt x="0" y="59"/>
                  </a:lnTo>
                  <a:lnTo>
                    <a:pt x="9" y="59"/>
                  </a:lnTo>
                  <a:lnTo>
                    <a:pt x="61" y="13"/>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8" name="Freeform 92"/>
            <p:cNvSpPr/>
            <p:nvPr/>
          </p:nvSpPr>
          <p:spPr bwMode="auto">
            <a:xfrm>
              <a:off x="11280776" y="4865774"/>
              <a:ext cx="58738" cy="53975"/>
            </a:xfrm>
            <a:custGeom>
              <a:avLst/>
              <a:gdLst>
                <a:gd name="T0" fmla="*/ 37 w 37"/>
                <a:gd name="T1" fmla="*/ 9 h 34"/>
                <a:gd name="T2" fmla="*/ 37 w 37"/>
                <a:gd name="T3" fmla="*/ 0 h 34"/>
                <a:gd name="T4" fmla="*/ 0 w 37"/>
                <a:gd name="T5" fmla="*/ 34 h 34"/>
                <a:gd name="T6" fmla="*/ 10 w 37"/>
                <a:gd name="T7" fmla="*/ 34 h 34"/>
                <a:gd name="T8" fmla="*/ 37 w 37"/>
                <a:gd name="T9" fmla="*/ 9 h 34"/>
              </a:gdLst>
              <a:ahLst/>
              <a:cxnLst>
                <a:cxn ang="0">
                  <a:pos x="T0" y="T1"/>
                </a:cxn>
                <a:cxn ang="0">
                  <a:pos x="T2" y="T3"/>
                </a:cxn>
                <a:cxn ang="0">
                  <a:pos x="T4" y="T5"/>
                </a:cxn>
                <a:cxn ang="0">
                  <a:pos x="T6" y="T7"/>
                </a:cxn>
                <a:cxn ang="0">
                  <a:pos x="T8" y="T9"/>
                </a:cxn>
              </a:cxnLst>
              <a:rect l="0" t="0" r="r" b="b"/>
              <a:pathLst>
                <a:path w="37" h="34">
                  <a:moveTo>
                    <a:pt x="37" y="9"/>
                  </a:moveTo>
                  <a:lnTo>
                    <a:pt x="37" y="0"/>
                  </a:lnTo>
                  <a:lnTo>
                    <a:pt x="0" y="34"/>
                  </a:lnTo>
                  <a:lnTo>
                    <a:pt x="10" y="34"/>
                  </a:lnTo>
                  <a:lnTo>
                    <a:pt x="3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9" name="Oval 93"/>
            <p:cNvSpPr>
              <a:spLocks noChangeArrowheads="1"/>
            </p:cNvSpPr>
            <p:nvPr/>
          </p:nvSpPr>
          <p:spPr bwMode="auto">
            <a:xfrm>
              <a:off x="10939463" y="4856249"/>
              <a:ext cx="117475"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0" name="Freeform 94"/>
            <p:cNvSpPr/>
            <p:nvPr/>
          </p:nvSpPr>
          <p:spPr bwMode="auto">
            <a:xfrm>
              <a:off x="10885488" y="4997537"/>
              <a:ext cx="336550" cy="406400"/>
            </a:xfrm>
            <a:custGeom>
              <a:avLst/>
              <a:gdLst>
                <a:gd name="T0" fmla="*/ 69 w 69"/>
                <a:gd name="T1" fmla="*/ 7 h 83"/>
                <a:gd name="T2" fmla="*/ 61 w 69"/>
                <a:gd name="T3" fmla="*/ 0 h 83"/>
                <a:gd name="T4" fmla="*/ 33 w 69"/>
                <a:gd name="T5" fmla="*/ 0 h 83"/>
                <a:gd name="T6" fmla="*/ 23 w 69"/>
                <a:gd name="T7" fmla="*/ 9 h 83"/>
                <a:gd name="T8" fmla="*/ 23 w 69"/>
                <a:gd name="T9" fmla="*/ 10 h 83"/>
                <a:gd name="T10" fmla="*/ 13 w 69"/>
                <a:gd name="T11" fmla="*/ 0 h 83"/>
                <a:gd name="T12" fmla="*/ 10 w 69"/>
                <a:gd name="T13" fmla="*/ 0 h 83"/>
                <a:gd name="T14" fmla="*/ 0 w 69"/>
                <a:gd name="T15" fmla="*/ 9 h 83"/>
                <a:gd name="T16" fmla="*/ 0 w 69"/>
                <a:gd name="T17" fmla="*/ 30 h 83"/>
                <a:gd name="T18" fmla="*/ 10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0"/>
                    <a:pt x="0" y="30"/>
                    <a:pt x="0" y="30"/>
                  </a:cubicBezTo>
                  <a:cubicBezTo>
                    <a:pt x="0" y="36"/>
                    <a:pt x="4" y="40"/>
                    <a:pt x="10" y="40"/>
                  </a:cubicBezTo>
                  <a:cubicBezTo>
                    <a:pt x="10" y="40"/>
                    <a:pt x="10" y="40"/>
                    <a:pt x="10" y="40"/>
                  </a:cubicBezTo>
                  <a:cubicBezTo>
                    <a:pt x="9" y="41"/>
                    <a:pt x="9" y="42"/>
                    <a:pt x="9" y="42"/>
                  </a:cubicBezTo>
                  <a:cubicBezTo>
                    <a:pt x="9" y="76"/>
                    <a:pt x="9" y="76"/>
                    <a:pt x="9" y="76"/>
                  </a:cubicBezTo>
                  <a:cubicBezTo>
                    <a:pt x="9" y="80"/>
                    <a:pt x="12" y="83"/>
                    <a:pt x="16" y="83"/>
                  </a:cubicBezTo>
                  <a:cubicBezTo>
                    <a:pt x="20" y="83"/>
                    <a:pt x="23" y="80"/>
                    <a:pt x="23" y="76"/>
                  </a:cubicBezTo>
                  <a:cubicBezTo>
                    <a:pt x="23" y="80"/>
                    <a:pt x="26" y="83"/>
                    <a:pt x="30" y="83"/>
                  </a:cubicBezTo>
                  <a:cubicBezTo>
                    <a:pt x="34" y="83"/>
                    <a:pt x="37" y="80"/>
                    <a:pt x="37" y="76"/>
                  </a:cubicBezTo>
                  <a:cubicBezTo>
                    <a:pt x="37" y="13"/>
                    <a:pt x="37" y="13"/>
                    <a:pt x="37" y="13"/>
                  </a:cubicBezTo>
                  <a:cubicBezTo>
                    <a:pt x="37" y="13"/>
                    <a:pt x="58" y="13"/>
                    <a:pt x="61" y="13"/>
                  </a:cubicBezTo>
                  <a:cubicBezTo>
                    <a:pt x="64" y="13"/>
                    <a:pt x="69" y="12"/>
                    <a:pt x="6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41" name="组合 40"/>
          <p:cNvGrpSpPr/>
          <p:nvPr/>
        </p:nvGrpSpPr>
        <p:grpSpPr>
          <a:xfrm>
            <a:off x="7344877" y="1357618"/>
            <a:ext cx="455712" cy="610906"/>
            <a:chOff x="10709276" y="1628862"/>
            <a:chExt cx="439738" cy="596900"/>
          </a:xfrm>
          <a:solidFill>
            <a:schemeClr val="accent1"/>
          </a:solidFill>
        </p:grpSpPr>
        <p:sp>
          <p:nvSpPr>
            <p:cNvPr id="42" name="Freeform 95"/>
            <p:cNvSpPr/>
            <p:nvPr/>
          </p:nvSpPr>
          <p:spPr bwMode="auto">
            <a:xfrm>
              <a:off x="10709276" y="1809837"/>
              <a:ext cx="341313" cy="415925"/>
            </a:xfrm>
            <a:custGeom>
              <a:avLst/>
              <a:gdLst>
                <a:gd name="T0" fmla="*/ 62 w 70"/>
                <a:gd name="T1" fmla="*/ 0 h 85"/>
                <a:gd name="T2" fmla="*/ 33 w 70"/>
                <a:gd name="T3" fmla="*/ 0 h 85"/>
                <a:gd name="T4" fmla="*/ 23 w 70"/>
                <a:gd name="T5" fmla="*/ 9 h 85"/>
                <a:gd name="T6" fmla="*/ 23 w 70"/>
                <a:gd name="T7" fmla="*/ 10 h 85"/>
                <a:gd name="T8" fmla="*/ 13 w 70"/>
                <a:gd name="T9" fmla="*/ 0 h 85"/>
                <a:gd name="T10" fmla="*/ 10 w 70"/>
                <a:gd name="T11" fmla="*/ 0 h 85"/>
                <a:gd name="T12" fmla="*/ 0 w 70"/>
                <a:gd name="T13" fmla="*/ 9 h 85"/>
                <a:gd name="T14" fmla="*/ 0 w 70"/>
                <a:gd name="T15" fmla="*/ 31 h 85"/>
                <a:gd name="T16" fmla="*/ 10 w 70"/>
                <a:gd name="T17" fmla="*/ 41 h 85"/>
                <a:gd name="T18" fmla="*/ 10 w 70"/>
                <a:gd name="T19" fmla="*/ 41 h 85"/>
                <a:gd name="T20" fmla="*/ 9 w 70"/>
                <a:gd name="T21" fmla="*/ 43 h 85"/>
                <a:gd name="T22" fmla="*/ 9 w 70"/>
                <a:gd name="T23" fmla="*/ 78 h 85"/>
                <a:gd name="T24" fmla="*/ 16 w 70"/>
                <a:gd name="T25" fmla="*/ 85 h 85"/>
                <a:gd name="T26" fmla="*/ 23 w 70"/>
                <a:gd name="T27" fmla="*/ 78 h 85"/>
                <a:gd name="T28" fmla="*/ 30 w 70"/>
                <a:gd name="T29" fmla="*/ 85 h 85"/>
                <a:gd name="T30" fmla="*/ 37 w 70"/>
                <a:gd name="T31" fmla="*/ 78 h 85"/>
                <a:gd name="T32" fmla="*/ 37 w 70"/>
                <a:gd name="T33" fmla="*/ 13 h 85"/>
                <a:gd name="T34" fmla="*/ 62 w 70"/>
                <a:gd name="T35" fmla="*/ 13 h 85"/>
                <a:gd name="T36" fmla="*/ 70 w 70"/>
                <a:gd name="T37" fmla="*/ 7 h 85"/>
                <a:gd name="T38" fmla="*/ 62 w 70"/>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5">
                  <a:moveTo>
                    <a:pt x="62" y="0"/>
                  </a:moveTo>
                  <a:cubicBezTo>
                    <a:pt x="58"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1"/>
                    <a:pt x="0" y="31"/>
                    <a:pt x="0" y="31"/>
                  </a:cubicBezTo>
                  <a:cubicBezTo>
                    <a:pt x="0" y="36"/>
                    <a:pt x="4" y="41"/>
                    <a:pt x="10" y="41"/>
                  </a:cubicBezTo>
                  <a:cubicBezTo>
                    <a:pt x="10" y="41"/>
                    <a:pt x="10" y="41"/>
                    <a:pt x="10" y="41"/>
                  </a:cubicBezTo>
                  <a:cubicBezTo>
                    <a:pt x="10" y="41"/>
                    <a:pt x="9" y="42"/>
                    <a:pt x="9" y="43"/>
                  </a:cubicBezTo>
                  <a:cubicBezTo>
                    <a:pt x="9" y="78"/>
                    <a:pt x="9" y="78"/>
                    <a:pt x="9" y="78"/>
                  </a:cubicBezTo>
                  <a:cubicBezTo>
                    <a:pt x="9" y="82"/>
                    <a:pt x="13" y="85"/>
                    <a:pt x="16" y="85"/>
                  </a:cubicBezTo>
                  <a:cubicBezTo>
                    <a:pt x="20" y="85"/>
                    <a:pt x="23" y="82"/>
                    <a:pt x="23" y="78"/>
                  </a:cubicBezTo>
                  <a:cubicBezTo>
                    <a:pt x="23" y="82"/>
                    <a:pt x="27" y="85"/>
                    <a:pt x="30" y="85"/>
                  </a:cubicBezTo>
                  <a:cubicBezTo>
                    <a:pt x="34" y="85"/>
                    <a:pt x="37" y="82"/>
                    <a:pt x="37" y="78"/>
                  </a:cubicBezTo>
                  <a:cubicBezTo>
                    <a:pt x="37" y="13"/>
                    <a:pt x="37" y="13"/>
                    <a:pt x="37" y="13"/>
                  </a:cubicBezTo>
                  <a:cubicBezTo>
                    <a:pt x="37" y="13"/>
                    <a:pt x="59" y="13"/>
                    <a:pt x="62" y="13"/>
                  </a:cubicBezTo>
                  <a:cubicBezTo>
                    <a:pt x="66" y="13"/>
                    <a:pt x="70" y="12"/>
                    <a:pt x="70" y="7"/>
                  </a:cubicBezTo>
                  <a:cubicBezTo>
                    <a:pt x="70" y="2"/>
                    <a:pt x="66" y="0"/>
                    <a:pt x="6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3" name="Freeform 96"/>
            <p:cNvSpPr>
              <a:spLocks noEditPoints="1"/>
            </p:cNvSpPr>
            <p:nvPr/>
          </p:nvSpPr>
          <p:spPr bwMode="auto">
            <a:xfrm>
              <a:off x="10763251" y="1628862"/>
              <a:ext cx="385763" cy="161925"/>
            </a:xfrm>
            <a:custGeom>
              <a:avLst/>
              <a:gdLst>
                <a:gd name="T0" fmla="*/ 68 w 79"/>
                <a:gd name="T1" fmla="*/ 1 h 33"/>
                <a:gd name="T2" fmla="*/ 62 w 79"/>
                <a:gd name="T3" fmla="*/ 4 h 33"/>
                <a:gd name="T4" fmla="*/ 56 w 79"/>
                <a:gd name="T5" fmla="*/ 8 h 33"/>
                <a:gd name="T6" fmla="*/ 46 w 79"/>
                <a:gd name="T7" fmla="*/ 0 h 33"/>
                <a:gd name="T8" fmla="*/ 38 w 79"/>
                <a:gd name="T9" fmla="*/ 4 h 33"/>
                <a:gd name="T10" fmla="*/ 23 w 79"/>
                <a:gd name="T11" fmla="*/ 14 h 33"/>
                <a:gd name="T12" fmla="*/ 12 w 79"/>
                <a:gd name="T13" fmla="*/ 8 h 33"/>
                <a:gd name="T14" fmla="*/ 0 w 79"/>
                <a:gd name="T15" fmla="*/ 20 h 33"/>
                <a:gd name="T16" fmla="*/ 12 w 79"/>
                <a:gd name="T17" fmla="*/ 32 h 33"/>
                <a:gd name="T18" fmla="*/ 22 w 79"/>
                <a:gd name="T19" fmla="*/ 27 h 33"/>
                <a:gd name="T20" fmla="*/ 46 w 79"/>
                <a:gd name="T21" fmla="*/ 33 h 33"/>
                <a:gd name="T22" fmla="*/ 54 w 79"/>
                <a:gd name="T23" fmla="*/ 29 h 33"/>
                <a:gd name="T24" fmla="*/ 68 w 79"/>
                <a:gd name="T25" fmla="*/ 33 h 33"/>
                <a:gd name="T26" fmla="*/ 79 w 79"/>
                <a:gd name="T27" fmla="*/ 17 h 33"/>
                <a:gd name="T28" fmla="*/ 68 w 79"/>
                <a:gd name="T29" fmla="*/ 1 h 33"/>
                <a:gd name="T30" fmla="*/ 46 w 79"/>
                <a:gd name="T31" fmla="*/ 27 h 33"/>
                <a:gd name="T32" fmla="*/ 39 w 79"/>
                <a:gd name="T33" fmla="*/ 17 h 33"/>
                <a:gd name="T34" fmla="*/ 46 w 79"/>
                <a:gd name="T35" fmla="*/ 6 h 33"/>
                <a:gd name="T36" fmla="*/ 53 w 79"/>
                <a:gd name="T37" fmla="*/ 17 h 33"/>
                <a:gd name="T38" fmla="*/ 46 w 79"/>
                <a:gd name="T39" fmla="*/ 27 h 33"/>
                <a:gd name="T40" fmla="*/ 68 w 79"/>
                <a:gd name="T41" fmla="*/ 28 h 33"/>
                <a:gd name="T42" fmla="*/ 60 w 79"/>
                <a:gd name="T43" fmla="*/ 17 h 33"/>
                <a:gd name="T44" fmla="*/ 68 w 79"/>
                <a:gd name="T45" fmla="*/ 7 h 33"/>
                <a:gd name="T46" fmla="*/ 75 w 79"/>
                <a:gd name="T47" fmla="*/ 17 h 33"/>
                <a:gd name="T48" fmla="*/ 68 w 79"/>
                <a:gd name="T4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3">
                  <a:moveTo>
                    <a:pt x="68" y="1"/>
                  </a:moveTo>
                  <a:cubicBezTo>
                    <a:pt x="66" y="1"/>
                    <a:pt x="64" y="2"/>
                    <a:pt x="62" y="4"/>
                  </a:cubicBezTo>
                  <a:cubicBezTo>
                    <a:pt x="56" y="8"/>
                    <a:pt x="56" y="8"/>
                    <a:pt x="56" y="8"/>
                  </a:cubicBezTo>
                  <a:cubicBezTo>
                    <a:pt x="54" y="3"/>
                    <a:pt x="50" y="0"/>
                    <a:pt x="46" y="0"/>
                  </a:cubicBezTo>
                  <a:cubicBezTo>
                    <a:pt x="44" y="0"/>
                    <a:pt x="41" y="3"/>
                    <a:pt x="38" y="4"/>
                  </a:cubicBezTo>
                  <a:cubicBezTo>
                    <a:pt x="36" y="6"/>
                    <a:pt x="26" y="12"/>
                    <a:pt x="23" y="14"/>
                  </a:cubicBezTo>
                  <a:cubicBezTo>
                    <a:pt x="21" y="10"/>
                    <a:pt x="17" y="8"/>
                    <a:pt x="12" y="8"/>
                  </a:cubicBezTo>
                  <a:cubicBezTo>
                    <a:pt x="6" y="8"/>
                    <a:pt x="0" y="13"/>
                    <a:pt x="0" y="20"/>
                  </a:cubicBezTo>
                  <a:cubicBezTo>
                    <a:pt x="0" y="27"/>
                    <a:pt x="6" y="32"/>
                    <a:pt x="12" y="32"/>
                  </a:cubicBezTo>
                  <a:cubicBezTo>
                    <a:pt x="16" y="32"/>
                    <a:pt x="20" y="30"/>
                    <a:pt x="22" y="27"/>
                  </a:cubicBezTo>
                  <a:cubicBezTo>
                    <a:pt x="26" y="28"/>
                    <a:pt x="45" y="33"/>
                    <a:pt x="46" y="33"/>
                  </a:cubicBezTo>
                  <a:cubicBezTo>
                    <a:pt x="49" y="33"/>
                    <a:pt x="52" y="32"/>
                    <a:pt x="54" y="29"/>
                  </a:cubicBezTo>
                  <a:cubicBezTo>
                    <a:pt x="54" y="29"/>
                    <a:pt x="64" y="33"/>
                    <a:pt x="68" y="33"/>
                  </a:cubicBezTo>
                  <a:cubicBezTo>
                    <a:pt x="74" y="33"/>
                    <a:pt x="79" y="26"/>
                    <a:pt x="79" y="17"/>
                  </a:cubicBezTo>
                  <a:cubicBezTo>
                    <a:pt x="79" y="8"/>
                    <a:pt x="74" y="1"/>
                    <a:pt x="68" y="1"/>
                  </a:cubicBezTo>
                  <a:close/>
                  <a:moveTo>
                    <a:pt x="46" y="27"/>
                  </a:moveTo>
                  <a:cubicBezTo>
                    <a:pt x="42" y="27"/>
                    <a:pt x="39" y="23"/>
                    <a:pt x="39" y="17"/>
                  </a:cubicBezTo>
                  <a:cubicBezTo>
                    <a:pt x="39" y="11"/>
                    <a:pt x="42" y="6"/>
                    <a:pt x="46" y="6"/>
                  </a:cubicBezTo>
                  <a:cubicBezTo>
                    <a:pt x="50" y="6"/>
                    <a:pt x="53" y="11"/>
                    <a:pt x="53" y="17"/>
                  </a:cubicBezTo>
                  <a:cubicBezTo>
                    <a:pt x="53" y="23"/>
                    <a:pt x="50" y="27"/>
                    <a:pt x="46" y="27"/>
                  </a:cubicBezTo>
                  <a:close/>
                  <a:moveTo>
                    <a:pt x="68" y="28"/>
                  </a:moveTo>
                  <a:cubicBezTo>
                    <a:pt x="64" y="28"/>
                    <a:pt x="60" y="23"/>
                    <a:pt x="60" y="17"/>
                  </a:cubicBezTo>
                  <a:cubicBezTo>
                    <a:pt x="60" y="12"/>
                    <a:pt x="64" y="7"/>
                    <a:pt x="68" y="7"/>
                  </a:cubicBezTo>
                  <a:cubicBezTo>
                    <a:pt x="72" y="7"/>
                    <a:pt x="75" y="12"/>
                    <a:pt x="75" y="17"/>
                  </a:cubicBezTo>
                  <a:cubicBezTo>
                    <a:pt x="75" y="23"/>
                    <a:pt x="72" y="28"/>
                    <a:pt x="6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17" name="Freeform 23"/>
          <p:cNvSpPr/>
          <p:nvPr/>
        </p:nvSpPr>
        <p:spPr bwMode="auto">
          <a:xfrm>
            <a:off x="6347052" y="1306414"/>
            <a:ext cx="2069691" cy="495062"/>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8" name="Freeform 21"/>
          <p:cNvSpPr/>
          <p:nvPr/>
        </p:nvSpPr>
        <p:spPr bwMode="auto">
          <a:xfrm flipH="1" flipV="1">
            <a:off x="1355743" y="1306414"/>
            <a:ext cx="2069690" cy="495062"/>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9" name="Freeform 23"/>
          <p:cNvSpPr/>
          <p:nvPr/>
        </p:nvSpPr>
        <p:spPr bwMode="auto">
          <a:xfrm flipV="1">
            <a:off x="6347052" y="4010501"/>
            <a:ext cx="2069691" cy="495062"/>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20" name="Freeform 21"/>
          <p:cNvSpPr/>
          <p:nvPr/>
        </p:nvSpPr>
        <p:spPr bwMode="auto">
          <a:xfrm flipH="1">
            <a:off x="1355743" y="4010501"/>
            <a:ext cx="2069690" cy="495062"/>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58" name="文本框 20"/>
          <p:cNvSpPr txBox="1"/>
          <p:nvPr/>
        </p:nvSpPr>
        <p:spPr>
          <a:xfrm>
            <a:off x="1724879" y="2027634"/>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59" name="矩形 47"/>
          <p:cNvSpPr>
            <a:spLocks noChangeArrowheads="1"/>
          </p:cNvSpPr>
          <p:nvPr/>
        </p:nvSpPr>
        <p:spPr bwMode="auto">
          <a:xfrm>
            <a:off x="1178321" y="2382688"/>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0" name="文本框 20"/>
          <p:cNvSpPr txBox="1"/>
          <p:nvPr/>
        </p:nvSpPr>
        <p:spPr>
          <a:xfrm>
            <a:off x="6896920" y="2027634"/>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2" name="矩形 47"/>
          <p:cNvSpPr>
            <a:spLocks noChangeArrowheads="1"/>
          </p:cNvSpPr>
          <p:nvPr/>
        </p:nvSpPr>
        <p:spPr bwMode="auto">
          <a:xfrm>
            <a:off x="6854418" y="2382688"/>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3" name="文本框 20"/>
          <p:cNvSpPr txBox="1"/>
          <p:nvPr/>
        </p:nvSpPr>
        <p:spPr>
          <a:xfrm>
            <a:off x="1724879" y="361181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8" name="矩形 47"/>
          <p:cNvSpPr>
            <a:spLocks noChangeArrowheads="1"/>
          </p:cNvSpPr>
          <p:nvPr/>
        </p:nvSpPr>
        <p:spPr bwMode="auto">
          <a:xfrm>
            <a:off x="1178321" y="396686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9" name="文本框 20"/>
          <p:cNvSpPr txBox="1"/>
          <p:nvPr/>
        </p:nvSpPr>
        <p:spPr>
          <a:xfrm>
            <a:off x="6896920" y="361181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70" name="矩形 47"/>
          <p:cNvSpPr>
            <a:spLocks noChangeArrowheads="1"/>
          </p:cNvSpPr>
          <p:nvPr/>
        </p:nvSpPr>
        <p:spPr bwMode="auto">
          <a:xfrm>
            <a:off x="6854418" y="396686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65" name="组合 64"/>
          <p:cNvGrpSpPr/>
          <p:nvPr/>
        </p:nvGrpSpPr>
        <p:grpSpPr>
          <a:xfrm>
            <a:off x="-198457" y="144052"/>
            <a:ext cx="9920307" cy="324036"/>
            <a:chOff x="-198457" y="144052"/>
            <a:chExt cx="9920307" cy="324036"/>
          </a:xfrm>
        </p:grpSpPr>
        <p:cxnSp>
          <p:nvCxnSpPr>
            <p:cNvPr id="66" name="直接连接符 65"/>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198457" y="144052"/>
              <a:ext cx="2066885" cy="319659"/>
              <a:chOff x="2559580" y="72044"/>
              <a:chExt cx="2066885" cy="319659"/>
            </a:xfrm>
          </p:grpSpPr>
          <p:sp>
            <p:nvSpPr>
              <p:cNvPr id="77" name="五边形 7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71" name="组合 70"/>
            <p:cNvGrpSpPr/>
            <p:nvPr/>
          </p:nvGrpSpPr>
          <p:grpSpPr>
            <a:xfrm>
              <a:off x="1273126" y="144052"/>
              <a:ext cx="2066885" cy="319659"/>
              <a:chOff x="4972411" y="72044"/>
              <a:chExt cx="2066885" cy="319659"/>
            </a:xfrm>
          </p:grpSpPr>
          <p:sp>
            <p:nvSpPr>
              <p:cNvPr id="75" name="五边形 7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72" name="组合 71"/>
            <p:cNvGrpSpPr/>
            <p:nvPr/>
          </p:nvGrpSpPr>
          <p:grpSpPr>
            <a:xfrm>
              <a:off x="4212853" y="144052"/>
              <a:ext cx="2066885" cy="319659"/>
              <a:chOff x="7404958" y="72044"/>
              <a:chExt cx="2066885" cy="319659"/>
            </a:xfrm>
          </p:grpSpPr>
          <p:sp>
            <p:nvSpPr>
              <p:cNvPr id="73" name="五边形 7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79" name="组合 78"/>
          <p:cNvGrpSpPr/>
          <p:nvPr/>
        </p:nvGrpSpPr>
        <p:grpSpPr>
          <a:xfrm>
            <a:off x="2772693" y="108049"/>
            <a:ext cx="2066885" cy="468053"/>
            <a:chOff x="121344" y="72044"/>
            <a:chExt cx="2066885" cy="468053"/>
          </a:xfrm>
        </p:grpSpPr>
        <p:sp>
          <p:nvSpPr>
            <p:cNvPr id="80" name="五边形 7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250" fill="hold"/>
                                        <p:tgtEl>
                                          <p:spTgt spid="65"/>
                                        </p:tgtEl>
                                        <p:attrNameLst>
                                          <p:attrName>ppt_x</p:attrName>
                                        </p:attrNameLst>
                                      </p:cBhvr>
                                      <p:tavLst>
                                        <p:tav tm="0">
                                          <p:val>
                                            <p:strVal val="1+#ppt_w/2"/>
                                          </p:val>
                                        </p:tav>
                                        <p:tav tm="100000">
                                          <p:val>
                                            <p:strVal val="#ppt_x"/>
                                          </p:val>
                                        </p:tav>
                                      </p:tavLst>
                                    </p:anim>
                                    <p:anim calcmode="lin" valueType="num">
                                      <p:cBhvr additive="base">
                                        <p:cTn id="8" dur="25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250" fill="hold"/>
                                        <p:tgtEl>
                                          <p:spTgt spid="79"/>
                                        </p:tgtEl>
                                        <p:attrNameLst>
                                          <p:attrName>ppt_x</p:attrName>
                                        </p:attrNameLst>
                                      </p:cBhvr>
                                      <p:tavLst>
                                        <p:tav tm="0">
                                          <p:val>
                                            <p:strVal val="#ppt_x"/>
                                          </p:val>
                                        </p:tav>
                                        <p:tav tm="100000">
                                          <p:val>
                                            <p:strVal val="#ppt_x"/>
                                          </p:val>
                                        </p:tav>
                                      </p:tavLst>
                                    </p:anim>
                                    <p:anim calcmode="lin" valueType="num">
                                      <p:cBhvr additive="base">
                                        <p:cTn id="13" dur="250" fill="hold"/>
                                        <p:tgtEl>
                                          <p:spTgt spid="7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250"/>
                                        <p:tgtEl>
                                          <p:spTgt spid="1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25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250"/>
                                        <p:tgtEl>
                                          <p:spTgt spid="5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250"/>
                                        <p:tgtEl>
                                          <p:spTgt spid="58"/>
                                        </p:tgtEl>
                                      </p:cBhvr>
                                    </p:animEffect>
                                  </p:childTnLst>
                                </p:cTn>
                              </p:par>
                            </p:childTnLst>
                          </p:cTn>
                        </p:par>
                        <p:par>
                          <p:cTn id="33" fill="hold">
                            <p:stCondLst>
                              <p:cond delay="2500"/>
                            </p:stCondLst>
                            <p:childTnLst>
                              <p:par>
                                <p:cTn id="34" presetID="2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250" fill="hold"/>
                                        <p:tgtEl>
                                          <p:spTgt spid="3"/>
                                        </p:tgtEl>
                                        <p:attrNameLst>
                                          <p:attrName>ppt_w</p:attrName>
                                        </p:attrNameLst>
                                      </p:cBhvr>
                                      <p:tavLst>
                                        <p:tav tm="0">
                                          <p:val>
                                            <p:fltVal val="0"/>
                                          </p:val>
                                        </p:tav>
                                        <p:tav tm="100000">
                                          <p:val>
                                            <p:strVal val="#ppt_w"/>
                                          </p:val>
                                        </p:tav>
                                      </p:tavLst>
                                    </p:anim>
                                    <p:anim calcmode="lin" valueType="num">
                                      <p:cBhvr>
                                        <p:cTn id="37" dur="250" fill="hold"/>
                                        <p:tgtEl>
                                          <p:spTgt spid="3"/>
                                        </p:tgtEl>
                                        <p:attrNameLst>
                                          <p:attrName>ppt_h</p:attrName>
                                        </p:attrNameLst>
                                      </p:cBhvr>
                                      <p:tavLst>
                                        <p:tav tm="0">
                                          <p:val>
                                            <p:fltVal val="0"/>
                                          </p:val>
                                        </p:tav>
                                        <p:tav tm="100000">
                                          <p:val>
                                            <p:strVal val="#ppt_h"/>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250"/>
                                        <p:tgtEl>
                                          <p:spTgt spid="17"/>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25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250"/>
                                        <p:tgtEl>
                                          <p:spTgt spid="6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250"/>
                                        <p:tgtEl>
                                          <p:spTgt spid="62"/>
                                        </p:tgtEl>
                                      </p:cBhvr>
                                    </p:animEffect>
                                  </p:childTnLst>
                                </p:cTn>
                              </p:par>
                            </p:childTnLst>
                          </p:cTn>
                        </p:par>
                        <p:par>
                          <p:cTn id="52" fill="hold">
                            <p:stCondLst>
                              <p:cond delay="4000"/>
                            </p:stCondLst>
                            <p:childTnLst>
                              <p:par>
                                <p:cTn id="53" presetID="23" presetClass="entr" presetSubtype="16"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250" fill="hold"/>
                                        <p:tgtEl>
                                          <p:spTgt spid="4"/>
                                        </p:tgtEl>
                                        <p:attrNameLst>
                                          <p:attrName>ppt_w</p:attrName>
                                        </p:attrNameLst>
                                      </p:cBhvr>
                                      <p:tavLst>
                                        <p:tav tm="0">
                                          <p:val>
                                            <p:fltVal val="0"/>
                                          </p:val>
                                        </p:tav>
                                        <p:tav tm="100000">
                                          <p:val>
                                            <p:strVal val="#ppt_w"/>
                                          </p:val>
                                        </p:tav>
                                      </p:tavLst>
                                    </p:anim>
                                    <p:anim calcmode="lin" valueType="num">
                                      <p:cBhvr>
                                        <p:cTn id="56" dur="250" fill="hold"/>
                                        <p:tgtEl>
                                          <p:spTgt spid="4"/>
                                        </p:tgtEl>
                                        <p:attrNameLst>
                                          <p:attrName>ppt_h</p:attrName>
                                        </p:attrNameLst>
                                      </p:cBhvr>
                                      <p:tavLst>
                                        <p:tav tm="0">
                                          <p:val>
                                            <p:fltVal val="0"/>
                                          </p:val>
                                        </p:tav>
                                        <p:tav tm="100000">
                                          <p:val>
                                            <p:strVal val="#ppt_h"/>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250"/>
                                        <p:tgtEl>
                                          <p:spTgt spid="19"/>
                                        </p:tgtEl>
                                      </p:cBhvr>
                                    </p:animEffect>
                                  </p:childTnLst>
                                </p:cTn>
                              </p:par>
                            </p:childTnLst>
                          </p:cTn>
                        </p:par>
                        <p:par>
                          <p:cTn id="61" fill="hold">
                            <p:stCondLst>
                              <p:cond delay="5000"/>
                            </p:stCondLst>
                            <p:childTnLst>
                              <p:par>
                                <p:cTn id="62" presetID="22" presetClass="entr" presetSubtype="4"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250"/>
                                        <p:tgtEl>
                                          <p:spTgt spid="3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down)">
                                      <p:cBhvr>
                                        <p:cTn id="67" dur="250"/>
                                        <p:tgtEl>
                                          <p:spTgt spid="6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down)">
                                      <p:cBhvr>
                                        <p:cTn id="70" dur="250"/>
                                        <p:tgtEl>
                                          <p:spTgt spid="70"/>
                                        </p:tgtEl>
                                      </p:cBhvr>
                                    </p:animEffect>
                                  </p:childTnLst>
                                </p:cTn>
                              </p:par>
                            </p:childTnLst>
                          </p:cTn>
                        </p:par>
                        <p:par>
                          <p:cTn id="71" fill="hold">
                            <p:stCondLst>
                              <p:cond delay="5500"/>
                            </p:stCondLst>
                            <p:childTnLst>
                              <p:par>
                                <p:cTn id="72" presetID="23" presetClass="entr" presetSubtype="16"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250" fill="hold"/>
                                        <p:tgtEl>
                                          <p:spTgt spid="5"/>
                                        </p:tgtEl>
                                        <p:attrNameLst>
                                          <p:attrName>ppt_w</p:attrName>
                                        </p:attrNameLst>
                                      </p:cBhvr>
                                      <p:tavLst>
                                        <p:tav tm="0">
                                          <p:val>
                                            <p:fltVal val="0"/>
                                          </p:val>
                                        </p:tav>
                                        <p:tav tm="100000">
                                          <p:val>
                                            <p:strVal val="#ppt_w"/>
                                          </p:val>
                                        </p:tav>
                                      </p:tavLst>
                                    </p:anim>
                                    <p:anim calcmode="lin" valueType="num">
                                      <p:cBhvr>
                                        <p:cTn id="75" dur="250" fill="hold"/>
                                        <p:tgtEl>
                                          <p:spTgt spid="5"/>
                                        </p:tgtEl>
                                        <p:attrNameLst>
                                          <p:attrName>ppt_h</p:attrName>
                                        </p:attrNameLst>
                                      </p:cBhvr>
                                      <p:tavLst>
                                        <p:tav tm="0">
                                          <p:val>
                                            <p:fltVal val="0"/>
                                          </p:val>
                                        </p:tav>
                                        <p:tav tm="100000">
                                          <p:val>
                                            <p:strVal val="#ppt_h"/>
                                          </p:val>
                                        </p:tav>
                                      </p:tavLst>
                                    </p:anim>
                                  </p:childTnLst>
                                </p:cTn>
                              </p:par>
                            </p:childTnLst>
                          </p:cTn>
                        </p:par>
                        <p:par>
                          <p:cTn id="76" fill="hold">
                            <p:stCondLst>
                              <p:cond delay="6000"/>
                            </p:stCondLst>
                            <p:childTnLst>
                              <p:par>
                                <p:cTn id="77" presetID="22" presetClass="entr" presetSubtype="2"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right)">
                                      <p:cBhvr>
                                        <p:cTn id="79" dur="250"/>
                                        <p:tgtEl>
                                          <p:spTgt spid="20"/>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250"/>
                                        <p:tgtEl>
                                          <p:spTgt spid="6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250"/>
                                        <p:tgtEl>
                                          <p:spTgt spid="63"/>
                                        </p:tgtEl>
                                      </p:cBhvr>
                                    </p:animEffect>
                                  </p:childTnLst>
                                </p:cTn>
                              </p:par>
                              <p:par>
                                <p:cTn id="87" presetID="10" presetClass="entr" presetSubtype="0"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58" grpId="0"/>
      <p:bldP spid="59" grpId="0"/>
      <p:bldP spid="60" grpId="0"/>
      <p:bldP spid="62" grpId="0"/>
      <p:bldP spid="63" grpId="0"/>
      <p:bldP spid="68" grpId="0"/>
      <p:bldP spid="69" grpId="0"/>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968865" y="2012379"/>
            <a:ext cx="1964624" cy="1475184"/>
            <a:chOff x="4968865" y="2012379"/>
            <a:chExt cx="1964624" cy="1475184"/>
          </a:xfrm>
        </p:grpSpPr>
        <p:sp>
          <p:nvSpPr>
            <p:cNvPr id="41" name="Freeform 23"/>
            <p:cNvSpPr/>
            <p:nvPr/>
          </p:nvSpPr>
          <p:spPr bwMode="auto">
            <a:xfrm>
              <a:off x="4968865" y="2012379"/>
              <a:ext cx="1964624" cy="1475184"/>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43" name="Oval 15"/>
            <p:cNvSpPr>
              <a:spLocks noChangeArrowheads="1"/>
            </p:cNvSpPr>
            <p:nvPr/>
          </p:nvSpPr>
          <p:spPr bwMode="auto">
            <a:xfrm>
              <a:off x="5105579" y="2147396"/>
              <a:ext cx="1220295" cy="1205151"/>
            </a:xfrm>
            <a:prstGeom prst="ellipse">
              <a:avLst/>
            </a:prstGeom>
            <a:solidFill>
              <a:schemeClr val="accent1"/>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4541" name="Freeform 5"/>
            <p:cNvSpPr/>
            <p:nvPr/>
          </p:nvSpPr>
          <p:spPr bwMode="auto">
            <a:xfrm>
              <a:off x="5509049" y="2266533"/>
              <a:ext cx="406343" cy="380048"/>
            </a:xfrm>
            <a:custGeom>
              <a:avLst/>
              <a:gdLst>
                <a:gd name="T0" fmla="*/ 10775 w 189"/>
                <a:gd name="T1" fmla="*/ 481783 h 177"/>
                <a:gd name="T2" fmla="*/ 16162 w 189"/>
                <a:gd name="T3" fmla="*/ 364740 h 177"/>
                <a:gd name="T4" fmla="*/ 94281 w 189"/>
                <a:gd name="T5" fmla="*/ 304857 h 177"/>
                <a:gd name="T6" fmla="*/ 177787 w 189"/>
                <a:gd name="T7" fmla="*/ 272194 h 177"/>
                <a:gd name="T8" fmla="*/ 202031 w 189"/>
                <a:gd name="T9" fmla="*/ 255862 h 177"/>
                <a:gd name="T10" fmla="*/ 177787 w 189"/>
                <a:gd name="T11" fmla="*/ 174204 h 177"/>
                <a:gd name="T12" fmla="*/ 167012 w 189"/>
                <a:gd name="T13" fmla="*/ 163316 h 177"/>
                <a:gd name="T14" fmla="*/ 167012 w 189"/>
                <a:gd name="T15" fmla="*/ 114321 h 177"/>
                <a:gd name="T16" fmla="*/ 169706 w 189"/>
                <a:gd name="T17" fmla="*/ 103434 h 177"/>
                <a:gd name="T18" fmla="*/ 196643 w 189"/>
                <a:gd name="T19" fmla="*/ 32663 h 177"/>
                <a:gd name="T20" fmla="*/ 183175 w 189"/>
                <a:gd name="T21" fmla="*/ 13610 h 177"/>
                <a:gd name="T22" fmla="*/ 210112 w 189"/>
                <a:gd name="T23" fmla="*/ 16332 h 177"/>
                <a:gd name="T24" fmla="*/ 215500 w 189"/>
                <a:gd name="T25" fmla="*/ 0 h 177"/>
                <a:gd name="T26" fmla="*/ 228968 w 189"/>
                <a:gd name="T27" fmla="*/ 10888 h 177"/>
                <a:gd name="T28" fmla="*/ 288231 w 189"/>
                <a:gd name="T29" fmla="*/ 8166 h 177"/>
                <a:gd name="T30" fmla="*/ 328637 w 189"/>
                <a:gd name="T31" fmla="*/ 24497 h 177"/>
                <a:gd name="T32" fmla="*/ 358268 w 189"/>
                <a:gd name="T33" fmla="*/ 62605 h 177"/>
                <a:gd name="T34" fmla="*/ 360962 w 189"/>
                <a:gd name="T35" fmla="*/ 119765 h 177"/>
                <a:gd name="T36" fmla="*/ 363656 w 189"/>
                <a:gd name="T37" fmla="*/ 138819 h 177"/>
                <a:gd name="T38" fmla="*/ 350187 w 189"/>
                <a:gd name="T39" fmla="*/ 176926 h 177"/>
                <a:gd name="T40" fmla="*/ 342106 w 189"/>
                <a:gd name="T41" fmla="*/ 182370 h 177"/>
                <a:gd name="T42" fmla="*/ 331331 w 189"/>
                <a:gd name="T43" fmla="*/ 231365 h 177"/>
                <a:gd name="T44" fmla="*/ 339412 w 189"/>
                <a:gd name="T45" fmla="*/ 261306 h 177"/>
                <a:gd name="T46" fmla="*/ 371737 w 189"/>
                <a:gd name="T47" fmla="*/ 291247 h 177"/>
                <a:gd name="T48" fmla="*/ 444468 w 189"/>
                <a:gd name="T49" fmla="*/ 318467 h 177"/>
                <a:gd name="T50" fmla="*/ 487568 w 189"/>
                <a:gd name="T51" fmla="*/ 367462 h 177"/>
                <a:gd name="T52" fmla="*/ 509118 w 189"/>
                <a:gd name="T53" fmla="*/ 481783 h 177"/>
                <a:gd name="T54" fmla="*/ 10775 w 189"/>
                <a:gd name="T55" fmla="*/ 481783 h 1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9" h="177">
                  <a:moveTo>
                    <a:pt x="4" y="177"/>
                  </a:moveTo>
                  <a:cubicBezTo>
                    <a:pt x="4" y="177"/>
                    <a:pt x="0" y="150"/>
                    <a:pt x="6" y="134"/>
                  </a:cubicBezTo>
                  <a:cubicBezTo>
                    <a:pt x="12" y="118"/>
                    <a:pt x="16" y="115"/>
                    <a:pt x="35" y="112"/>
                  </a:cubicBezTo>
                  <a:cubicBezTo>
                    <a:pt x="53" y="109"/>
                    <a:pt x="64" y="102"/>
                    <a:pt x="66" y="100"/>
                  </a:cubicBezTo>
                  <a:cubicBezTo>
                    <a:pt x="69" y="97"/>
                    <a:pt x="73" y="95"/>
                    <a:pt x="75" y="94"/>
                  </a:cubicBezTo>
                  <a:cubicBezTo>
                    <a:pt x="75" y="94"/>
                    <a:pt x="75" y="75"/>
                    <a:pt x="66" y="64"/>
                  </a:cubicBezTo>
                  <a:cubicBezTo>
                    <a:pt x="66" y="64"/>
                    <a:pt x="62" y="63"/>
                    <a:pt x="62" y="60"/>
                  </a:cubicBezTo>
                  <a:cubicBezTo>
                    <a:pt x="61" y="58"/>
                    <a:pt x="59" y="47"/>
                    <a:pt x="62" y="42"/>
                  </a:cubicBezTo>
                  <a:cubicBezTo>
                    <a:pt x="62" y="42"/>
                    <a:pt x="63" y="40"/>
                    <a:pt x="63" y="38"/>
                  </a:cubicBezTo>
                  <a:cubicBezTo>
                    <a:pt x="63" y="37"/>
                    <a:pt x="61" y="23"/>
                    <a:pt x="73" y="12"/>
                  </a:cubicBezTo>
                  <a:cubicBezTo>
                    <a:pt x="73" y="12"/>
                    <a:pt x="77" y="6"/>
                    <a:pt x="68" y="5"/>
                  </a:cubicBezTo>
                  <a:cubicBezTo>
                    <a:pt x="68" y="5"/>
                    <a:pt x="72" y="3"/>
                    <a:pt x="78" y="6"/>
                  </a:cubicBezTo>
                  <a:cubicBezTo>
                    <a:pt x="78" y="6"/>
                    <a:pt x="76" y="2"/>
                    <a:pt x="80" y="0"/>
                  </a:cubicBezTo>
                  <a:cubicBezTo>
                    <a:pt x="80" y="0"/>
                    <a:pt x="78" y="6"/>
                    <a:pt x="85" y="4"/>
                  </a:cubicBezTo>
                  <a:cubicBezTo>
                    <a:pt x="91" y="2"/>
                    <a:pt x="100" y="1"/>
                    <a:pt x="107" y="3"/>
                  </a:cubicBezTo>
                  <a:cubicBezTo>
                    <a:pt x="113" y="5"/>
                    <a:pt x="114" y="8"/>
                    <a:pt x="122" y="9"/>
                  </a:cubicBezTo>
                  <a:cubicBezTo>
                    <a:pt x="130" y="9"/>
                    <a:pt x="133" y="19"/>
                    <a:pt x="133" y="23"/>
                  </a:cubicBezTo>
                  <a:cubicBezTo>
                    <a:pt x="133" y="27"/>
                    <a:pt x="133" y="42"/>
                    <a:pt x="134" y="44"/>
                  </a:cubicBezTo>
                  <a:cubicBezTo>
                    <a:pt x="135" y="46"/>
                    <a:pt x="136" y="48"/>
                    <a:pt x="135" y="51"/>
                  </a:cubicBezTo>
                  <a:cubicBezTo>
                    <a:pt x="135" y="55"/>
                    <a:pt x="132" y="64"/>
                    <a:pt x="130" y="65"/>
                  </a:cubicBezTo>
                  <a:cubicBezTo>
                    <a:pt x="129" y="65"/>
                    <a:pt x="127" y="66"/>
                    <a:pt x="127" y="67"/>
                  </a:cubicBezTo>
                  <a:cubicBezTo>
                    <a:pt x="127" y="67"/>
                    <a:pt x="122" y="80"/>
                    <a:pt x="123" y="85"/>
                  </a:cubicBezTo>
                  <a:cubicBezTo>
                    <a:pt x="123" y="90"/>
                    <a:pt x="123" y="95"/>
                    <a:pt x="126" y="96"/>
                  </a:cubicBezTo>
                  <a:cubicBezTo>
                    <a:pt x="130" y="97"/>
                    <a:pt x="135" y="104"/>
                    <a:pt x="138" y="107"/>
                  </a:cubicBezTo>
                  <a:cubicBezTo>
                    <a:pt x="140" y="110"/>
                    <a:pt x="158" y="113"/>
                    <a:pt x="165" y="117"/>
                  </a:cubicBezTo>
                  <a:cubicBezTo>
                    <a:pt x="173" y="121"/>
                    <a:pt x="176" y="120"/>
                    <a:pt x="181" y="135"/>
                  </a:cubicBezTo>
                  <a:cubicBezTo>
                    <a:pt x="185" y="150"/>
                    <a:pt x="189" y="166"/>
                    <a:pt x="189" y="177"/>
                  </a:cubicBezTo>
                  <a:lnTo>
                    <a:pt x="4" y="1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64545" name="文本框 67"/>
            <p:cNvSpPr txBox="1">
              <a:spLocks noChangeArrowheads="1"/>
            </p:cNvSpPr>
            <p:nvPr/>
          </p:nvSpPr>
          <p:spPr bwMode="auto">
            <a:xfrm>
              <a:off x="5144479" y="2719091"/>
              <a:ext cx="1094604" cy="2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300">
                  <a:solidFill>
                    <a:schemeClr val="bg1"/>
                  </a:solidFill>
                  <a:latin typeface="Tahoma" panose="020B0604030504040204" pitchFamily="34" charset="0"/>
                  <a:cs typeface="Tahoma" panose="020B0604030504040204" pitchFamily="34" charset="0"/>
                </a:rPr>
                <a:t>Sample Text.</a:t>
              </a:r>
              <a:endParaRPr lang="zh-CN" altLang="en-US" sz="1300">
                <a:solidFill>
                  <a:schemeClr val="bg1"/>
                </a:solidFill>
                <a:latin typeface="Tahoma" panose="020B0604030504040204" pitchFamily="34" charset="0"/>
                <a:cs typeface="Tahoma" panose="020B0604030504040204" pitchFamily="34" charset="0"/>
              </a:endParaRPr>
            </a:p>
          </p:txBody>
        </p:sp>
      </p:grpSp>
      <p:grpSp>
        <p:nvGrpSpPr>
          <p:cNvPr id="3" name="组合 2"/>
          <p:cNvGrpSpPr/>
          <p:nvPr/>
        </p:nvGrpSpPr>
        <p:grpSpPr>
          <a:xfrm>
            <a:off x="6395496" y="603452"/>
            <a:ext cx="1493722" cy="1940243"/>
            <a:chOff x="6395496" y="603452"/>
            <a:chExt cx="1493722" cy="1940243"/>
          </a:xfrm>
        </p:grpSpPr>
        <p:sp>
          <p:nvSpPr>
            <p:cNvPr id="40" name="Freeform 13"/>
            <p:cNvSpPr/>
            <p:nvPr/>
          </p:nvSpPr>
          <p:spPr bwMode="auto">
            <a:xfrm>
              <a:off x="6395496" y="603452"/>
              <a:ext cx="1493722" cy="1940243"/>
            </a:xfrm>
            <a:custGeom>
              <a:avLst/>
              <a:gdLst>
                <a:gd name="T0" fmla="*/ 1156 w 1156"/>
                <a:gd name="T1" fmla="*/ 597 h 1521"/>
                <a:gd name="T2" fmla="*/ 1156 w 1156"/>
                <a:gd name="T3" fmla="*/ 578 h 1521"/>
                <a:gd name="T4" fmla="*/ 1156 w 1156"/>
                <a:gd name="T5" fmla="*/ 565 h 1521"/>
                <a:gd name="T6" fmla="*/ 1156 w 1156"/>
                <a:gd name="T7" fmla="*/ 552 h 1521"/>
                <a:gd name="T8" fmla="*/ 578 w 1156"/>
                <a:gd name="T9" fmla="*/ 0 h 1521"/>
                <a:gd name="T10" fmla="*/ 0 w 1156"/>
                <a:gd name="T11" fmla="*/ 552 h 1521"/>
                <a:gd name="T12" fmla="*/ 0 w 1156"/>
                <a:gd name="T13" fmla="*/ 565 h 1521"/>
                <a:gd name="T14" fmla="*/ 0 w 1156"/>
                <a:gd name="T15" fmla="*/ 578 h 1521"/>
                <a:gd name="T16" fmla="*/ 0 w 1156"/>
                <a:gd name="T17" fmla="*/ 597 h 1521"/>
                <a:gd name="T18" fmla="*/ 578 w 1156"/>
                <a:gd name="T19" fmla="*/ 1521 h 1521"/>
                <a:gd name="T20" fmla="*/ 1156 w 1156"/>
                <a:gd name="T21" fmla="*/ 597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521">
                  <a:moveTo>
                    <a:pt x="1156" y="597"/>
                  </a:moveTo>
                  <a:cubicBezTo>
                    <a:pt x="1156" y="591"/>
                    <a:pt x="1156" y="585"/>
                    <a:pt x="1156" y="578"/>
                  </a:cubicBezTo>
                  <a:cubicBezTo>
                    <a:pt x="1156" y="574"/>
                    <a:pt x="1156" y="569"/>
                    <a:pt x="1156" y="565"/>
                  </a:cubicBezTo>
                  <a:cubicBezTo>
                    <a:pt x="1156" y="560"/>
                    <a:pt x="1156" y="556"/>
                    <a:pt x="1156" y="552"/>
                  </a:cubicBezTo>
                  <a:cubicBezTo>
                    <a:pt x="1142" y="245"/>
                    <a:pt x="889" y="0"/>
                    <a:pt x="578" y="0"/>
                  </a:cubicBezTo>
                  <a:cubicBezTo>
                    <a:pt x="267" y="0"/>
                    <a:pt x="14" y="245"/>
                    <a:pt x="0" y="552"/>
                  </a:cubicBezTo>
                  <a:cubicBezTo>
                    <a:pt x="0" y="556"/>
                    <a:pt x="0" y="560"/>
                    <a:pt x="0" y="565"/>
                  </a:cubicBezTo>
                  <a:cubicBezTo>
                    <a:pt x="0" y="569"/>
                    <a:pt x="0" y="574"/>
                    <a:pt x="0" y="578"/>
                  </a:cubicBezTo>
                  <a:cubicBezTo>
                    <a:pt x="0" y="585"/>
                    <a:pt x="0" y="591"/>
                    <a:pt x="0" y="597"/>
                  </a:cubicBezTo>
                  <a:cubicBezTo>
                    <a:pt x="12" y="1165"/>
                    <a:pt x="578" y="1521"/>
                    <a:pt x="578" y="1521"/>
                  </a:cubicBezTo>
                  <a:cubicBezTo>
                    <a:pt x="578" y="1521"/>
                    <a:pt x="1144" y="1165"/>
                    <a:pt x="1156" y="597"/>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42" name="Oval 9"/>
            <p:cNvSpPr>
              <a:spLocks noChangeArrowheads="1"/>
            </p:cNvSpPr>
            <p:nvPr/>
          </p:nvSpPr>
          <p:spPr bwMode="auto">
            <a:xfrm>
              <a:off x="6532210" y="738469"/>
              <a:ext cx="1220295" cy="1205151"/>
            </a:xfrm>
            <a:prstGeom prst="ellipse">
              <a:avLst/>
            </a:prstGeom>
            <a:solidFill>
              <a:schemeClr val="accent3"/>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4543" name="组合 62"/>
            <p:cNvGrpSpPr/>
            <p:nvPr/>
          </p:nvGrpSpPr>
          <p:grpSpPr bwMode="auto">
            <a:xfrm>
              <a:off x="7031886" y="875109"/>
              <a:ext cx="243046" cy="396300"/>
              <a:chOff x="4546601" y="279400"/>
              <a:chExt cx="500063" cy="823913"/>
            </a:xfrm>
          </p:grpSpPr>
          <p:sp>
            <p:nvSpPr>
              <p:cNvPr id="64549" name="Freeform 8"/>
              <p:cNvSpPr/>
              <p:nvPr/>
            </p:nvSpPr>
            <p:spPr bwMode="auto">
              <a:xfrm>
                <a:off x="4735513" y="1069975"/>
                <a:ext cx="130175" cy="33338"/>
              </a:xfrm>
              <a:custGeom>
                <a:avLst/>
                <a:gdLst>
                  <a:gd name="T0" fmla="*/ 130175 w 35"/>
                  <a:gd name="T1" fmla="*/ 14817 h 9"/>
                  <a:gd name="T2" fmla="*/ 111579 w 35"/>
                  <a:gd name="T3" fmla="*/ 33338 h 9"/>
                  <a:gd name="T4" fmla="*/ 18596 w 35"/>
                  <a:gd name="T5" fmla="*/ 33338 h 9"/>
                  <a:gd name="T6" fmla="*/ 0 w 35"/>
                  <a:gd name="T7" fmla="*/ 14817 h 9"/>
                  <a:gd name="T8" fmla="*/ 0 w 35"/>
                  <a:gd name="T9" fmla="*/ 14817 h 9"/>
                  <a:gd name="T10" fmla="*/ 18596 w 35"/>
                  <a:gd name="T11" fmla="*/ 0 h 9"/>
                  <a:gd name="T12" fmla="*/ 111579 w 35"/>
                  <a:gd name="T13" fmla="*/ 0 h 9"/>
                  <a:gd name="T14" fmla="*/ 130175 w 35"/>
                  <a:gd name="T15" fmla="*/ 148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9">
                    <a:moveTo>
                      <a:pt x="35" y="4"/>
                    </a:moveTo>
                    <a:cubicBezTo>
                      <a:pt x="35" y="7"/>
                      <a:pt x="32" y="9"/>
                      <a:pt x="30" y="9"/>
                    </a:cubicBezTo>
                    <a:cubicBezTo>
                      <a:pt x="5" y="9"/>
                      <a:pt x="5" y="9"/>
                      <a:pt x="5" y="9"/>
                    </a:cubicBezTo>
                    <a:cubicBezTo>
                      <a:pt x="2" y="9"/>
                      <a:pt x="0" y="7"/>
                      <a:pt x="0" y="4"/>
                    </a:cubicBezTo>
                    <a:cubicBezTo>
                      <a:pt x="0" y="4"/>
                      <a:pt x="0" y="4"/>
                      <a:pt x="0" y="4"/>
                    </a:cubicBezTo>
                    <a:cubicBezTo>
                      <a:pt x="0" y="2"/>
                      <a:pt x="2" y="0"/>
                      <a:pt x="5" y="0"/>
                    </a:cubicBezTo>
                    <a:cubicBezTo>
                      <a:pt x="30" y="0"/>
                      <a:pt x="30" y="0"/>
                      <a:pt x="30" y="0"/>
                    </a:cubicBezTo>
                    <a:cubicBezTo>
                      <a:pt x="32" y="0"/>
                      <a:pt x="35" y="2"/>
                      <a:pt x="35"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0" name="Freeform 9"/>
              <p:cNvSpPr/>
              <p:nvPr/>
            </p:nvSpPr>
            <p:spPr bwMode="auto">
              <a:xfrm>
                <a:off x="4700588" y="1054100"/>
                <a:ext cx="195263" cy="30163"/>
              </a:xfrm>
              <a:custGeom>
                <a:avLst/>
                <a:gdLst>
                  <a:gd name="T0" fmla="*/ 26285 w 52"/>
                  <a:gd name="T1" fmla="*/ 30163 h 8"/>
                  <a:gd name="T2" fmla="*/ 168978 w 52"/>
                  <a:gd name="T3" fmla="*/ 30163 h 8"/>
                  <a:gd name="T4" fmla="*/ 180243 w 52"/>
                  <a:gd name="T5" fmla="*/ 18852 h 8"/>
                  <a:gd name="T6" fmla="*/ 195263 w 52"/>
                  <a:gd name="T7" fmla="*/ 0 h 8"/>
                  <a:gd name="T8" fmla="*/ 0 w 52"/>
                  <a:gd name="T9" fmla="*/ 0 h 8"/>
                  <a:gd name="T10" fmla="*/ 3755 w 52"/>
                  <a:gd name="T11" fmla="*/ 3770 h 8"/>
                  <a:gd name="T12" fmla="*/ 26285 w 52"/>
                  <a:gd name="T13" fmla="*/ 30163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8">
                    <a:moveTo>
                      <a:pt x="7" y="8"/>
                    </a:moveTo>
                    <a:cubicBezTo>
                      <a:pt x="45" y="8"/>
                      <a:pt x="45" y="8"/>
                      <a:pt x="45" y="8"/>
                    </a:cubicBezTo>
                    <a:cubicBezTo>
                      <a:pt x="46" y="7"/>
                      <a:pt x="46" y="7"/>
                      <a:pt x="48" y="5"/>
                    </a:cubicBezTo>
                    <a:cubicBezTo>
                      <a:pt x="50" y="3"/>
                      <a:pt x="51" y="1"/>
                      <a:pt x="52" y="0"/>
                    </a:cubicBezTo>
                    <a:cubicBezTo>
                      <a:pt x="0" y="0"/>
                      <a:pt x="0" y="0"/>
                      <a:pt x="0" y="0"/>
                    </a:cubicBezTo>
                    <a:cubicBezTo>
                      <a:pt x="0" y="1"/>
                      <a:pt x="0" y="1"/>
                      <a:pt x="1" y="1"/>
                    </a:cubicBezTo>
                    <a:cubicBezTo>
                      <a:pt x="1" y="2"/>
                      <a:pt x="6" y="7"/>
                      <a:pt x="7"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1" name="Freeform 10"/>
              <p:cNvSpPr/>
              <p:nvPr/>
            </p:nvSpPr>
            <p:spPr bwMode="auto">
              <a:xfrm>
                <a:off x="4697413" y="958850"/>
                <a:ext cx="206375" cy="19050"/>
              </a:xfrm>
              <a:custGeom>
                <a:avLst/>
                <a:gdLst>
                  <a:gd name="T0" fmla="*/ 206375 w 55"/>
                  <a:gd name="T1" fmla="*/ 11430 h 5"/>
                  <a:gd name="T2" fmla="*/ 198870 w 55"/>
                  <a:gd name="T3" fmla="*/ 19050 h 5"/>
                  <a:gd name="T4" fmla="*/ 7505 w 55"/>
                  <a:gd name="T5" fmla="*/ 19050 h 5"/>
                  <a:gd name="T6" fmla="*/ 0 w 55"/>
                  <a:gd name="T7" fmla="*/ 11430 h 5"/>
                  <a:gd name="T8" fmla="*/ 0 w 55"/>
                  <a:gd name="T9" fmla="*/ 11430 h 5"/>
                  <a:gd name="T10" fmla="*/ 7505 w 55"/>
                  <a:gd name="T11" fmla="*/ 0 h 5"/>
                  <a:gd name="T12" fmla="*/ 198870 w 55"/>
                  <a:gd name="T13" fmla="*/ 0 h 5"/>
                  <a:gd name="T14" fmla="*/ 206375 w 55"/>
                  <a:gd name="T15" fmla="*/ 1143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5">
                    <a:moveTo>
                      <a:pt x="55" y="3"/>
                    </a:moveTo>
                    <a:cubicBezTo>
                      <a:pt x="55" y="4"/>
                      <a:pt x="54" y="5"/>
                      <a:pt x="53" y="5"/>
                    </a:cubicBezTo>
                    <a:cubicBezTo>
                      <a:pt x="2" y="5"/>
                      <a:pt x="2" y="5"/>
                      <a:pt x="2" y="5"/>
                    </a:cubicBezTo>
                    <a:cubicBezTo>
                      <a:pt x="1" y="5"/>
                      <a:pt x="0" y="4"/>
                      <a:pt x="0" y="3"/>
                    </a:cubicBezTo>
                    <a:cubicBezTo>
                      <a:pt x="0" y="3"/>
                      <a:pt x="0" y="3"/>
                      <a:pt x="0" y="3"/>
                    </a:cubicBezTo>
                    <a:cubicBezTo>
                      <a:pt x="0" y="1"/>
                      <a:pt x="1" y="0"/>
                      <a:pt x="2" y="0"/>
                    </a:cubicBezTo>
                    <a:cubicBezTo>
                      <a:pt x="53" y="0"/>
                      <a:pt x="53" y="0"/>
                      <a:pt x="53" y="0"/>
                    </a:cubicBezTo>
                    <a:cubicBezTo>
                      <a:pt x="54" y="0"/>
                      <a:pt x="55" y="1"/>
                      <a:pt x="5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2" name="Freeform 11"/>
              <p:cNvSpPr/>
              <p:nvPr/>
            </p:nvSpPr>
            <p:spPr bwMode="auto">
              <a:xfrm>
                <a:off x="4697413" y="989013"/>
                <a:ext cx="206375" cy="19050"/>
              </a:xfrm>
              <a:custGeom>
                <a:avLst/>
                <a:gdLst>
                  <a:gd name="T0" fmla="*/ 206375 w 55"/>
                  <a:gd name="T1" fmla="*/ 7620 h 5"/>
                  <a:gd name="T2" fmla="*/ 198870 w 55"/>
                  <a:gd name="T3" fmla="*/ 19050 h 5"/>
                  <a:gd name="T4" fmla="*/ 7505 w 55"/>
                  <a:gd name="T5" fmla="*/ 19050 h 5"/>
                  <a:gd name="T6" fmla="*/ 0 w 55"/>
                  <a:gd name="T7" fmla="*/ 7620 h 5"/>
                  <a:gd name="T8" fmla="*/ 0 w 55"/>
                  <a:gd name="T9" fmla="*/ 7620 h 5"/>
                  <a:gd name="T10" fmla="*/ 7505 w 55"/>
                  <a:gd name="T11" fmla="*/ 0 h 5"/>
                  <a:gd name="T12" fmla="*/ 198870 w 55"/>
                  <a:gd name="T13" fmla="*/ 0 h 5"/>
                  <a:gd name="T14" fmla="*/ 206375 w 55"/>
                  <a:gd name="T15" fmla="*/ 762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5">
                    <a:moveTo>
                      <a:pt x="55" y="2"/>
                    </a:moveTo>
                    <a:cubicBezTo>
                      <a:pt x="55" y="4"/>
                      <a:pt x="54" y="5"/>
                      <a:pt x="53" y="5"/>
                    </a:cubicBezTo>
                    <a:cubicBezTo>
                      <a:pt x="2" y="5"/>
                      <a:pt x="2" y="5"/>
                      <a:pt x="2" y="5"/>
                    </a:cubicBezTo>
                    <a:cubicBezTo>
                      <a:pt x="1" y="5"/>
                      <a:pt x="0" y="4"/>
                      <a:pt x="0" y="2"/>
                    </a:cubicBezTo>
                    <a:cubicBezTo>
                      <a:pt x="0" y="2"/>
                      <a:pt x="0" y="2"/>
                      <a:pt x="0" y="2"/>
                    </a:cubicBezTo>
                    <a:cubicBezTo>
                      <a:pt x="0" y="1"/>
                      <a:pt x="1" y="0"/>
                      <a:pt x="2" y="0"/>
                    </a:cubicBezTo>
                    <a:cubicBezTo>
                      <a:pt x="53" y="0"/>
                      <a:pt x="53" y="0"/>
                      <a:pt x="53" y="0"/>
                    </a:cubicBezTo>
                    <a:cubicBezTo>
                      <a:pt x="54" y="0"/>
                      <a:pt x="55" y="1"/>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3" name="Freeform 12"/>
              <p:cNvSpPr/>
              <p:nvPr/>
            </p:nvSpPr>
            <p:spPr bwMode="auto">
              <a:xfrm>
                <a:off x="4697413" y="1016000"/>
                <a:ext cx="206375" cy="22225"/>
              </a:xfrm>
              <a:custGeom>
                <a:avLst/>
                <a:gdLst>
                  <a:gd name="T0" fmla="*/ 206375 w 55"/>
                  <a:gd name="T1" fmla="*/ 11113 h 6"/>
                  <a:gd name="T2" fmla="*/ 198870 w 55"/>
                  <a:gd name="T3" fmla="*/ 22225 h 6"/>
                  <a:gd name="T4" fmla="*/ 7505 w 55"/>
                  <a:gd name="T5" fmla="*/ 22225 h 6"/>
                  <a:gd name="T6" fmla="*/ 0 w 55"/>
                  <a:gd name="T7" fmla="*/ 11113 h 6"/>
                  <a:gd name="T8" fmla="*/ 0 w 55"/>
                  <a:gd name="T9" fmla="*/ 11113 h 6"/>
                  <a:gd name="T10" fmla="*/ 7505 w 55"/>
                  <a:gd name="T11" fmla="*/ 0 h 6"/>
                  <a:gd name="T12" fmla="*/ 198870 w 55"/>
                  <a:gd name="T13" fmla="*/ 0 h 6"/>
                  <a:gd name="T14" fmla="*/ 206375 w 55"/>
                  <a:gd name="T15" fmla="*/ 11113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6">
                    <a:moveTo>
                      <a:pt x="55" y="3"/>
                    </a:moveTo>
                    <a:cubicBezTo>
                      <a:pt x="55" y="5"/>
                      <a:pt x="54" y="6"/>
                      <a:pt x="53" y="6"/>
                    </a:cubicBezTo>
                    <a:cubicBezTo>
                      <a:pt x="2" y="6"/>
                      <a:pt x="2" y="6"/>
                      <a:pt x="2" y="6"/>
                    </a:cubicBezTo>
                    <a:cubicBezTo>
                      <a:pt x="1" y="6"/>
                      <a:pt x="0" y="5"/>
                      <a:pt x="0" y="3"/>
                    </a:cubicBezTo>
                    <a:cubicBezTo>
                      <a:pt x="0" y="3"/>
                      <a:pt x="0" y="3"/>
                      <a:pt x="0" y="3"/>
                    </a:cubicBezTo>
                    <a:cubicBezTo>
                      <a:pt x="0" y="2"/>
                      <a:pt x="1" y="0"/>
                      <a:pt x="2" y="0"/>
                    </a:cubicBezTo>
                    <a:cubicBezTo>
                      <a:pt x="53" y="0"/>
                      <a:pt x="53" y="0"/>
                      <a:pt x="53" y="0"/>
                    </a:cubicBezTo>
                    <a:cubicBezTo>
                      <a:pt x="54" y="0"/>
                      <a:pt x="55" y="2"/>
                      <a:pt x="5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4" name="Freeform 13"/>
              <p:cNvSpPr/>
              <p:nvPr/>
            </p:nvSpPr>
            <p:spPr bwMode="auto">
              <a:xfrm>
                <a:off x="4697413" y="1042988"/>
                <a:ext cx="206375" cy="14288"/>
              </a:xfrm>
              <a:custGeom>
                <a:avLst/>
                <a:gdLst>
                  <a:gd name="T0" fmla="*/ 206375 w 55"/>
                  <a:gd name="T1" fmla="*/ 7144 h 4"/>
                  <a:gd name="T2" fmla="*/ 195118 w 55"/>
                  <a:gd name="T3" fmla="*/ 14288 h 4"/>
                  <a:gd name="T4" fmla="*/ 7505 w 55"/>
                  <a:gd name="T5" fmla="*/ 14288 h 4"/>
                  <a:gd name="T6" fmla="*/ 0 w 55"/>
                  <a:gd name="T7" fmla="*/ 7144 h 4"/>
                  <a:gd name="T8" fmla="*/ 0 w 55"/>
                  <a:gd name="T9" fmla="*/ 7144 h 4"/>
                  <a:gd name="T10" fmla="*/ 7505 w 55"/>
                  <a:gd name="T11" fmla="*/ 0 h 4"/>
                  <a:gd name="T12" fmla="*/ 195118 w 55"/>
                  <a:gd name="T13" fmla="*/ 0 h 4"/>
                  <a:gd name="T14" fmla="*/ 206375 w 55"/>
                  <a:gd name="T15" fmla="*/ 7144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4">
                    <a:moveTo>
                      <a:pt x="55" y="2"/>
                    </a:moveTo>
                    <a:cubicBezTo>
                      <a:pt x="55" y="3"/>
                      <a:pt x="54" y="4"/>
                      <a:pt x="52" y="4"/>
                    </a:cubicBezTo>
                    <a:cubicBezTo>
                      <a:pt x="2" y="4"/>
                      <a:pt x="2" y="4"/>
                      <a:pt x="2" y="4"/>
                    </a:cubicBezTo>
                    <a:cubicBezTo>
                      <a:pt x="1" y="4"/>
                      <a:pt x="0" y="3"/>
                      <a:pt x="0" y="2"/>
                    </a:cubicBezTo>
                    <a:cubicBezTo>
                      <a:pt x="0" y="2"/>
                      <a:pt x="0" y="2"/>
                      <a:pt x="0" y="2"/>
                    </a:cubicBezTo>
                    <a:cubicBezTo>
                      <a:pt x="0" y="1"/>
                      <a:pt x="1" y="0"/>
                      <a:pt x="2" y="0"/>
                    </a:cubicBezTo>
                    <a:cubicBezTo>
                      <a:pt x="52" y="0"/>
                      <a:pt x="52" y="0"/>
                      <a:pt x="52" y="0"/>
                    </a:cubicBezTo>
                    <a:cubicBezTo>
                      <a:pt x="54" y="0"/>
                      <a:pt x="55" y="1"/>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5" name="Freeform 14"/>
              <p:cNvSpPr/>
              <p:nvPr/>
            </p:nvSpPr>
            <p:spPr bwMode="auto">
              <a:xfrm>
                <a:off x="4694238" y="928688"/>
                <a:ext cx="209550" cy="19050"/>
              </a:xfrm>
              <a:custGeom>
                <a:avLst/>
                <a:gdLst>
                  <a:gd name="T0" fmla="*/ 209550 w 56"/>
                  <a:gd name="T1" fmla="*/ 11430 h 5"/>
                  <a:gd name="T2" fmla="*/ 202066 w 56"/>
                  <a:gd name="T3" fmla="*/ 19050 h 5"/>
                  <a:gd name="T4" fmla="*/ 11226 w 56"/>
                  <a:gd name="T5" fmla="*/ 19050 h 5"/>
                  <a:gd name="T6" fmla="*/ 0 w 56"/>
                  <a:gd name="T7" fmla="*/ 11430 h 5"/>
                  <a:gd name="T8" fmla="*/ 0 w 56"/>
                  <a:gd name="T9" fmla="*/ 11430 h 5"/>
                  <a:gd name="T10" fmla="*/ 11226 w 56"/>
                  <a:gd name="T11" fmla="*/ 0 h 5"/>
                  <a:gd name="T12" fmla="*/ 202066 w 56"/>
                  <a:gd name="T13" fmla="*/ 0 h 5"/>
                  <a:gd name="T14" fmla="*/ 209550 w 56"/>
                  <a:gd name="T15" fmla="*/ 1143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5">
                    <a:moveTo>
                      <a:pt x="56" y="3"/>
                    </a:moveTo>
                    <a:cubicBezTo>
                      <a:pt x="56" y="4"/>
                      <a:pt x="55" y="5"/>
                      <a:pt x="54" y="5"/>
                    </a:cubicBezTo>
                    <a:cubicBezTo>
                      <a:pt x="3" y="5"/>
                      <a:pt x="3" y="5"/>
                      <a:pt x="3" y="5"/>
                    </a:cubicBezTo>
                    <a:cubicBezTo>
                      <a:pt x="1" y="5"/>
                      <a:pt x="0" y="4"/>
                      <a:pt x="0" y="3"/>
                    </a:cubicBezTo>
                    <a:cubicBezTo>
                      <a:pt x="0" y="3"/>
                      <a:pt x="0" y="3"/>
                      <a:pt x="0" y="3"/>
                    </a:cubicBezTo>
                    <a:cubicBezTo>
                      <a:pt x="0" y="1"/>
                      <a:pt x="1" y="0"/>
                      <a:pt x="3" y="0"/>
                    </a:cubicBezTo>
                    <a:cubicBezTo>
                      <a:pt x="54" y="0"/>
                      <a:pt x="54" y="0"/>
                      <a:pt x="54" y="0"/>
                    </a:cubicBezTo>
                    <a:cubicBezTo>
                      <a:pt x="55" y="0"/>
                      <a:pt x="56" y="1"/>
                      <a:pt x="56"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6" name="Freeform 15"/>
              <p:cNvSpPr>
                <a:spLocks noEditPoints="1"/>
              </p:cNvSpPr>
              <p:nvPr/>
            </p:nvSpPr>
            <p:spPr bwMode="auto">
              <a:xfrm>
                <a:off x="4546601" y="279400"/>
                <a:ext cx="500063" cy="630238"/>
              </a:xfrm>
              <a:custGeom>
                <a:avLst/>
                <a:gdLst>
                  <a:gd name="T0" fmla="*/ 161675 w 133"/>
                  <a:gd name="T1" fmla="*/ 630238 h 166"/>
                  <a:gd name="T2" fmla="*/ 150395 w 133"/>
                  <a:gd name="T3" fmla="*/ 630238 h 166"/>
                  <a:gd name="T4" fmla="*/ 146635 w 133"/>
                  <a:gd name="T5" fmla="*/ 626441 h 166"/>
                  <a:gd name="T6" fmla="*/ 112796 w 133"/>
                  <a:gd name="T7" fmla="*/ 573289 h 166"/>
                  <a:gd name="T8" fmla="*/ 109036 w 133"/>
                  <a:gd name="T9" fmla="*/ 550509 h 166"/>
                  <a:gd name="T10" fmla="*/ 105276 w 133"/>
                  <a:gd name="T11" fmla="*/ 520136 h 166"/>
                  <a:gd name="T12" fmla="*/ 75197 w 133"/>
                  <a:gd name="T13" fmla="*/ 459390 h 166"/>
                  <a:gd name="T14" fmla="*/ 67678 w 133"/>
                  <a:gd name="T15" fmla="*/ 444204 h 166"/>
                  <a:gd name="T16" fmla="*/ 63918 w 133"/>
                  <a:gd name="T17" fmla="*/ 436611 h 166"/>
                  <a:gd name="T18" fmla="*/ 26319 w 133"/>
                  <a:gd name="T19" fmla="*/ 364475 h 166"/>
                  <a:gd name="T20" fmla="*/ 0 w 133"/>
                  <a:gd name="T21" fmla="*/ 254373 h 166"/>
                  <a:gd name="T22" fmla="*/ 0 w 133"/>
                  <a:gd name="T23" fmla="*/ 239187 h 166"/>
                  <a:gd name="T24" fmla="*/ 22559 w 133"/>
                  <a:gd name="T25" fmla="*/ 144271 h 166"/>
                  <a:gd name="T26" fmla="*/ 75197 w 133"/>
                  <a:gd name="T27" fmla="*/ 75932 h 166"/>
                  <a:gd name="T28" fmla="*/ 236872 w 133"/>
                  <a:gd name="T29" fmla="*/ 0 h 166"/>
                  <a:gd name="T30" fmla="*/ 255671 w 133"/>
                  <a:gd name="T31" fmla="*/ 0 h 166"/>
                  <a:gd name="T32" fmla="*/ 428625 w 133"/>
                  <a:gd name="T33" fmla="*/ 72136 h 166"/>
                  <a:gd name="T34" fmla="*/ 500063 w 133"/>
                  <a:gd name="T35" fmla="*/ 246780 h 166"/>
                  <a:gd name="T36" fmla="*/ 500063 w 133"/>
                  <a:gd name="T37" fmla="*/ 254373 h 166"/>
                  <a:gd name="T38" fmla="*/ 443665 w 133"/>
                  <a:gd name="T39" fmla="*/ 421424 h 166"/>
                  <a:gd name="T40" fmla="*/ 436145 w 133"/>
                  <a:gd name="T41" fmla="*/ 444204 h 166"/>
                  <a:gd name="T42" fmla="*/ 424866 w 133"/>
                  <a:gd name="T43" fmla="*/ 459390 h 166"/>
                  <a:gd name="T44" fmla="*/ 394787 w 133"/>
                  <a:gd name="T45" fmla="*/ 523933 h 166"/>
                  <a:gd name="T46" fmla="*/ 391027 w 133"/>
                  <a:gd name="T47" fmla="*/ 550509 h 166"/>
                  <a:gd name="T48" fmla="*/ 357188 w 133"/>
                  <a:gd name="T49" fmla="*/ 626441 h 166"/>
                  <a:gd name="T50" fmla="*/ 353428 w 133"/>
                  <a:gd name="T51" fmla="*/ 630238 h 166"/>
                  <a:gd name="T52" fmla="*/ 338388 w 133"/>
                  <a:gd name="T53" fmla="*/ 630238 h 166"/>
                  <a:gd name="T54" fmla="*/ 285750 w 133"/>
                  <a:gd name="T55" fmla="*/ 630238 h 166"/>
                  <a:gd name="T56" fmla="*/ 236872 w 133"/>
                  <a:gd name="T57" fmla="*/ 630238 h 166"/>
                  <a:gd name="T58" fmla="*/ 161675 w 133"/>
                  <a:gd name="T59" fmla="*/ 630238 h 166"/>
                  <a:gd name="T60" fmla="*/ 251911 w 133"/>
                  <a:gd name="T61" fmla="*/ 45559 h 166"/>
                  <a:gd name="T62" fmla="*/ 236872 w 133"/>
                  <a:gd name="T63" fmla="*/ 45559 h 166"/>
                  <a:gd name="T64" fmla="*/ 105276 w 133"/>
                  <a:gd name="T65" fmla="*/ 106305 h 166"/>
                  <a:gd name="T66" fmla="*/ 63918 w 133"/>
                  <a:gd name="T67" fmla="*/ 159458 h 166"/>
                  <a:gd name="T68" fmla="*/ 45118 w 133"/>
                  <a:gd name="T69" fmla="*/ 239187 h 166"/>
                  <a:gd name="T70" fmla="*/ 45118 w 133"/>
                  <a:gd name="T71" fmla="*/ 254373 h 166"/>
                  <a:gd name="T72" fmla="*/ 63918 w 133"/>
                  <a:gd name="T73" fmla="*/ 345492 h 166"/>
                  <a:gd name="T74" fmla="*/ 101517 w 133"/>
                  <a:gd name="T75" fmla="*/ 413831 h 166"/>
                  <a:gd name="T76" fmla="*/ 105276 w 133"/>
                  <a:gd name="T77" fmla="*/ 425221 h 166"/>
                  <a:gd name="T78" fmla="*/ 112796 w 133"/>
                  <a:gd name="T79" fmla="*/ 440407 h 166"/>
                  <a:gd name="T80" fmla="*/ 146635 w 133"/>
                  <a:gd name="T81" fmla="*/ 508746 h 166"/>
                  <a:gd name="T82" fmla="*/ 154155 w 133"/>
                  <a:gd name="T83" fmla="*/ 546712 h 166"/>
                  <a:gd name="T84" fmla="*/ 154155 w 133"/>
                  <a:gd name="T85" fmla="*/ 565696 h 166"/>
                  <a:gd name="T86" fmla="*/ 169194 w 133"/>
                  <a:gd name="T87" fmla="*/ 584679 h 166"/>
                  <a:gd name="T88" fmla="*/ 236872 w 133"/>
                  <a:gd name="T89" fmla="*/ 584679 h 166"/>
                  <a:gd name="T90" fmla="*/ 285750 w 133"/>
                  <a:gd name="T91" fmla="*/ 584679 h 166"/>
                  <a:gd name="T92" fmla="*/ 334629 w 133"/>
                  <a:gd name="T93" fmla="*/ 584679 h 166"/>
                  <a:gd name="T94" fmla="*/ 345908 w 133"/>
                  <a:gd name="T95" fmla="*/ 542916 h 166"/>
                  <a:gd name="T96" fmla="*/ 353428 w 133"/>
                  <a:gd name="T97" fmla="*/ 508746 h 166"/>
                  <a:gd name="T98" fmla="*/ 387267 w 133"/>
                  <a:gd name="T99" fmla="*/ 436611 h 166"/>
                  <a:gd name="T100" fmla="*/ 394787 w 133"/>
                  <a:gd name="T101" fmla="*/ 421424 h 166"/>
                  <a:gd name="T102" fmla="*/ 406066 w 133"/>
                  <a:gd name="T103" fmla="*/ 402441 h 166"/>
                  <a:gd name="T104" fmla="*/ 458704 w 133"/>
                  <a:gd name="T105" fmla="*/ 254373 h 166"/>
                  <a:gd name="T106" fmla="*/ 458704 w 133"/>
                  <a:gd name="T107" fmla="*/ 246780 h 166"/>
                  <a:gd name="T108" fmla="*/ 398546 w 133"/>
                  <a:gd name="T109" fmla="*/ 106305 h 166"/>
                  <a:gd name="T110" fmla="*/ 251911 w 133"/>
                  <a:gd name="T111" fmla="*/ 45559 h 1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3" h="166">
                    <a:moveTo>
                      <a:pt x="43" y="166"/>
                    </a:moveTo>
                    <a:cubicBezTo>
                      <a:pt x="40" y="166"/>
                      <a:pt x="40" y="166"/>
                      <a:pt x="40" y="166"/>
                    </a:cubicBezTo>
                    <a:cubicBezTo>
                      <a:pt x="39" y="165"/>
                      <a:pt x="39" y="165"/>
                      <a:pt x="39" y="165"/>
                    </a:cubicBezTo>
                    <a:cubicBezTo>
                      <a:pt x="35" y="161"/>
                      <a:pt x="31" y="157"/>
                      <a:pt x="30" y="151"/>
                    </a:cubicBezTo>
                    <a:cubicBezTo>
                      <a:pt x="30" y="149"/>
                      <a:pt x="29" y="147"/>
                      <a:pt x="29" y="145"/>
                    </a:cubicBezTo>
                    <a:cubicBezTo>
                      <a:pt x="29" y="142"/>
                      <a:pt x="28" y="140"/>
                      <a:pt x="28" y="137"/>
                    </a:cubicBezTo>
                    <a:cubicBezTo>
                      <a:pt x="26" y="132"/>
                      <a:pt x="23" y="126"/>
                      <a:pt x="20" y="121"/>
                    </a:cubicBezTo>
                    <a:cubicBezTo>
                      <a:pt x="20" y="120"/>
                      <a:pt x="19" y="119"/>
                      <a:pt x="18" y="117"/>
                    </a:cubicBezTo>
                    <a:cubicBezTo>
                      <a:pt x="17" y="115"/>
                      <a:pt x="17" y="115"/>
                      <a:pt x="17" y="115"/>
                    </a:cubicBezTo>
                    <a:cubicBezTo>
                      <a:pt x="13" y="109"/>
                      <a:pt x="10" y="103"/>
                      <a:pt x="7" y="96"/>
                    </a:cubicBezTo>
                    <a:cubicBezTo>
                      <a:pt x="3" y="88"/>
                      <a:pt x="1" y="79"/>
                      <a:pt x="0" y="67"/>
                    </a:cubicBezTo>
                    <a:cubicBezTo>
                      <a:pt x="0" y="63"/>
                      <a:pt x="0" y="63"/>
                      <a:pt x="0" y="63"/>
                    </a:cubicBezTo>
                    <a:cubicBezTo>
                      <a:pt x="1" y="54"/>
                      <a:pt x="3" y="46"/>
                      <a:pt x="6" y="38"/>
                    </a:cubicBezTo>
                    <a:cubicBezTo>
                      <a:pt x="10" y="30"/>
                      <a:pt x="15" y="24"/>
                      <a:pt x="20" y="20"/>
                    </a:cubicBezTo>
                    <a:cubicBezTo>
                      <a:pt x="32" y="7"/>
                      <a:pt x="46" y="1"/>
                      <a:pt x="63" y="0"/>
                    </a:cubicBezTo>
                    <a:cubicBezTo>
                      <a:pt x="68" y="0"/>
                      <a:pt x="68" y="0"/>
                      <a:pt x="68" y="0"/>
                    </a:cubicBezTo>
                    <a:cubicBezTo>
                      <a:pt x="87" y="1"/>
                      <a:pt x="102" y="8"/>
                      <a:pt x="114" y="19"/>
                    </a:cubicBezTo>
                    <a:cubicBezTo>
                      <a:pt x="126" y="32"/>
                      <a:pt x="133" y="47"/>
                      <a:pt x="133" y="65"/>
                    </a:cubicBezTo>
                    <a:cubicBezTo>
                      <a:pt x="133" y="67"/>
                      <a:pt x="133" y="67"/>
                      <a:pt x="133" y="67"/>
                    </a:cubicBezTo>
                    <a:cubicBezTo>
                      <a:pt x="132" y="86"/>
                      <a:pt x="125" y="99"/>
                      <a:pt x="118" y="111"/>
                    </a:cubicBezTo>
                    <a:cubicBezTo>
                      <a:pt x="117" y="113"/>
                      <a:pt x="116" y="115"/>
                      <a:pt x="116" y="117"/>
                    </a:cubicBezTo>
                    <a:cubicBezTo>
                      <a:pt x="115" y="118"/>
                      <a:pt x="114" y="120"/>
                      <a:pt x="113" y="121"/>
                    </a:cubicBezTo>
                    <a:cubicBezTo>
                      <a:pt x="110" y="126"/>
                      <a:pt x="107" y="132"/>
                      <a:pt x="105" y="138"/>
                    </a:cubicBezTo>
                    <a:cubicBezTo>
                      <a:pt x="105" y="140"/>
                      <a:pt x="104" y="142"/>
                      <a:pt x="104" y="145"/>
                    </a:cubicBezTo>
                    <a:cubicBezTo>
                      <a:pt x="103" y="152"/>
                      <a:pt x="102" y="160"/>
                      <a:pt x="95" y="165"/>
                    </a:cubicBezTo>
                    <a:cubicBezTo>
                      <a:pt x="94" y="166"/>
                      <a:pt x="94" y="166"/>
                      <a:pt x="94" y="166"/>
                    </a:cubicBezTo>
                    <a:cubicBezTo>
                      <a:pt x="90" y="166"/>
                      <a:pt x="90" y="166"/>
                      <a:pt x="90" y="166"/>
                    </a:cubicBezTo>
                    <a:cubicBezTo>
                      <a:pt x="85" y="166"/>
                      <a:pt x="81" y="166"/>
                      <a:pt x="76" y="166"/>
                    </a:cubicBezTo>
                    <a:cubicBezTo>
                      <a:pt x="71" y="166"/>
                      <a:pt x="67" y="166"/>
                      <a:pt x="63" y="166"/>
                    </a:cubicBezTo>
                    <a:cubicBezTo>
                      <a:pt x="55" y="166"/>
                      <a:pt x="49" y="166"/>
                      <a:pt x="43" y="166"/>
                    </a:cubicBezTo>
                    <a:close/>
                    <a:moveTo>
                      <a:pt x="67" y="12"/>
                    </a:moveTo>
                    <a:cubicBezTo>
                      <a:pt x="63" y="12"/>
                      <a:pt x="63" y="12"/>
                      <a:pt x="63" y="12"/>
                    </a:cubicBezTo>
                    <a:cubicBezTo>
                      <a:pt x="49" y="13"/>
                      <a:pt x="38" y="18"/>
                      <a:pt x="28" y="28"/>
                    </a:cubicBezTo>
                    <a:cubicBezTo>
                      <a:pt x="24" y="32"/>
                      <a:pt x="20" y="36"/>
                      <a:pt x="17" y="42"/>
                    </a:cubicBezTo>
                    <a:cubicBezTo>
                      <a:pt x="14" y="49"/>
                      <a:pt x="12" y="56"/>
                      <a:pt x="12" y="63"/>
                    </a:cubicBezTo>
                    <a:cubicBezTo>
                      <a:pt x="12" y="67"/>
                      <a:pt x="12" y="67"/>
                      <a:pt x="12" y="67"/>
                    </a:cubicBezTo>
                    <a:cubicBezTo>
                      <a:pt x="13" y="77"/>
                      <a:pt x="14" y="85"/>
                      <a:pt x="17" y="91"/>
                    </a:cubicBezTo>
                    <a:cubicBezTo>
                      <a:pt x="20" y="97"/>
                      <a:pt x="23" y="103"/>
                      <a:pt x="27" y="109"/>
                    </a:cubicBezTo>
                    <a:cubicBezTo>
                      <a:pt x="28" y="112"/>
                      <a:pt x="28" y="112"/>
                      <a:pt x="28" y="112"/>
                    </a:cubicBezTo>
                    <a:cubicBezTo>
                      <a:pt x="29" y="113"/>
                      <a:pt x="30" y="114"/>
                      <a:pt x="30" y="116"/>
                    </a:cubicBezTo>
                    <a:cubicBezTo>
                      <a:pt x="34" y="121"/>
                      <a:pt x="37" y="127"/>
                      <a:pt x="39" y="134"/>
                    </a:cubicBezTo>
                    <a:cubicBezTo>
                      <a:pt x="40" y="138"/>
                      <a:pt x="40" y="141"/>
                      <a:pt x="41" y="144"/>
                    </a:cubicBezTo>
                    <a:cubicBezTo>
                      <a:pt x="41" y="146"/>
                      <a:pt x="41" y="147"/>
                      <a:pt x="41" y="149"/>
                    </a:cubicBezTo>
                    <a:cubicBezTo>
                      <a:pt x="42" y="151"/>
                      <a:pt x="43" y="153"/>
                      <a:pt x="45" y="154"/>
                    </a:cubicBezTo>
                    <a:cubicBezTo>
                      <a:pt x="50" y="154"/>
                      <a:pt x="56" y="154"/>
                      <a:pt x="63" y="154"/>
                    </a:cubicBezTo>
                    <a:cubicBezTo>
                      <a:pt x="67" y="154"/>
                      <a:pt x="72" y="154"/>
                      <a:pt x="76" y="154"/>
                    </a:cubicBezTo>
                    <a:cubicBezTo>
                      <a:pt x="80" y="154"/>
                      <a:pt x="85" y="154"/>
                      <a:pt x="89" y="154"/>
                    </a:cubicBezTo>
                    <a:cubicBezTo>
                      <a:pt x="91" y="152"/>
                      <a:pt x="92" y="148"/>
                      <a:pt x="92" y="143"/>
                    </a:cubicBezTo>
                    <a:cubicBezTo>
                      <a:pt x="93" y="140"/>
                      <a:pt x="93" y="137"/>
                      <a:pt x="94" y="134"/>
                    </a:cubicBezTo>
                    <a:cubicBezTo>
                      <a:pt x="97" y="127"/>
                      <a:pt x="100" y="121"/>
                      <a:pt x="103" y="115"/>
                    </a:cubicBezTo>
                    <a:cubicBezTo>
                      <a:pt x="104" y="114"/>
                      <a:pt x="105" y="113"/>
                      <a:pt x="105" y="111"/>
                    </a:cubicBezTo>
                    <a:cubicBezTo>
                      <a:pt x="106" y="110"/>
                      <a:pt x="107" y="108"/>
                      <a:pt x="108" y="106"/>
                    </a:cubicBezTo>
                    <a:cubicBezTo>
                      <a:pt x="115" y="94"/>
                      <a:pt x="121" y="83"/>
                      <a:pt x="122" y="67"/>
                    </a:cubicBezTo>
                    <a:cubicBezTo>
                      <a:pt x="122" y="65"/>
                      <a:pt x="122" y="65"/>
                      <a:pt x="122" y="65"/>
                    </a:cubicBezTo>
                    <a:cubicBezTo>
                      <a:pt x="121" y="50"/>
                      <a:pt x="116" y="38"/>
                      <a:pt x="106" y="28"/>
                    </a:cubicBezTo>
                    <a:cubicBezTo>
                      <a:pt x="96" y="18"/>
                      <a:pt x="83" y="13"/>
                      <a:pt x="67"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4546" name="文本框 68"/>
            <p:cNvSpPr txBox="1">
              <a:spLocks noChangeArrowheads="1"/>
            </p:cNvSpPr>
            <p:nvPr/>
          </p:nvSpPr>
          <p:spPr bwMode="auto">
            <a:xfrm>
              <a:off x="6623011" y="1298913"/>
              <a:ext cx="1094604" cy="2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300">
                  <a:solidFill>
                    <a:schemeClr val="bg1"/>
                  </a:solidFill>
                  <a:latin typeface="Tahoma" panose="020B0604030504040204" pitchFamily="34" charset="0"/>
                  <a:cs typeface="Tahoma" panose="020B0604030504040204" pitchFamily="34" charset="0"/>
                </a:rPr>
                <a:t>Sample Text.</a:t>
              </a:r>
              <a:endParaRPr lang="zh-CN" altLang="en-US" sz="1300">
                <a:solidFill>
                  <a:schemeClr val="bg1"/>
                </a:solidFill>
                <a:latin typeface="Tahoma" panose="020B0604030504040204" pitchFamily="34" charset="0"/>
                <a:cs typeface="Tahoma" panose="020B0604030504040204" pitchFamily="34" charset="0"/>
              </a:endParaRPr>
            </a:p>
          </p:txBody>
        </p:sp>
      </p:grpSp>
      <p:grpSp>
        <p:nvGrpSpPr>
          <p:cNvPr id="4" name="组合 3"/>
          <p:cNvGrpSpPr/>
          <p:nvPr/>
        </p:nvGrpSpPr>
        <p:grpSpPr>
          <a:xfrm>
            <a:off x="7351225" y="2012379"/>
            <a:ext cx="1964624" cy="1475184"/>
            <a:chOff x="7351225" y="2012379"/>
            <a:chExt cx="1964624" cy="1475184"/>
          </a:xfrm>
        </p:grpSpPr>
        <p:sp>
          <p:nvSpPr>
            <p:cNvPr id="39" name="Freeform 32"/>
            <p:cNvSpPr/>
            <p:nvPr/>
          </p:nvSpPr>
          <p:spPr bwMode="auto">
            <a:xfrm>
              <a:off x="7351225" y="2012379"/>
              <a:ext cx="1964624" cy="1475184"/>
            </a:xfrm>
            <a:custGeom>
              <a:avLst/>
              <a:gdLst>
                <a:gd name="T0" fmla="*/ 924 w 1521"/>
                <a:gd name="T1" fmla="*/ 1156 h 1156"/>
                <a:gd name="T2" fmla="*/ 943 w 1521"/>
                <a:gd name="T3" fmla="*/ 1156 h 1156"/>
                <a:gd name="T4" fmla="*/ 956 w 1521"/>
                <a:gd name="T5" fmla="*/ 1156 h 1156"/>
                <a:gd name="T6" fmla="*/ 969 w 1521"/>
                <a:gd name="T7" fmla="*/ 1156 h 1156"/>
                <a:gd name="T8" fmla="*/ 1521 w 1521"/>
                <a:gd name="T9" fmla="*/ 578 h 1156"/>
                <a:gd name="T10" fmla="*/ 969 w 1521"/>
                <a:gd name="T11" fmla="*/ 0 h 1156"/>
                <a:gd name="T12" fmla="*/ 956 w 1521"/>
                <a:gd name="T13" fmla="*/ 0 h 1156"/>
                <a:gd name="T14" fmla="*/ 943 w 1521"/>
                <a:gd name="T15" fmla="*/ 0 h 1156"/>
                <a:gd name="T16" fmla="*/ 924 w 1521"/>
                <a:gd name="T17" fmla="*/ 0 h 1156"/>
                <a:gd name="T18" fmla="*/ 0 w 1521"/>
                <a:gd name="T19" fmla="*/ 578 h 1156"/>
                <a:gd name="T20" fmla="*/ 924 w 1521"/>
                <a:gd name="T21" fmla="*/ 1156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924" y="1156"/>
                  </a:moveTo>
                  <a:cubicBezTo>
                    <a:pt x="930" y="1156"/>
                    <a:pt x="936" y="1156"/>
                    <a:pt x="943" y="1156"/>
                  </a:cubicBezTo>
                  <a:cubicBezTo>
                    <a:pt x="947" y="1156"/>
                    <a:pt x="952" y="1156"/>
                    <a:pt x="956" y="1156"/>
                  </a:cubicBezTo>
                  <a:cubicBezTo>
                    <a:pt x="961" y="1156"/>
                    <a:pt x="965" y="1156"/>
                    <a:pt x="969" y="1156"/>
                  </a:cubicBezTo>
                  <a:cubicBezTo>
                    <a:pt x="1276" y="1142"/>
                    <a:pt x="1521" y="889"/>
                    <a:pt x="1521" y="578"/>
                  </a:cubicBezTo>
                  <a:cubicBezTo>
                    <a:pt x="1521" y="267"/>
                    <a:pt x="1276" y="14"/>
                    <a:pt x="969" y="0"/>
                  </a:cubicBezTo>
                  <a:cubicBezTo>
                    <a:pt x="965" y="0"/>
                    <a:pt x="961" y="0"/>
                    <a:pt x="956" y="0"/>
                  </a:cubicBezTo>
                  <a:cubicBezTo>
                    <a:pt x="952" y="0"/>
                    <a:pt x="947" y="0"/>
                    <a:pt x="943" y="0"/>
                  </a:cubicBezTo>
                  <a:cubicBezTo>
                    <a:pt x="936" y="0"/>
                    <a:pt x="930" y="0"/>
                    <a:pt x="924" y="0"/>
                  </a:cubicBezTo>
                  <a:cubicBezTo>
                    <a:pt x="356" y="12"/>
                    <a:pt x="0" y="578"/>
                    <a:pt x="0" y="578"/>
                  </a:cubicBezTo>
                  <a:cubicBezTo>
                    <a:pt x="0" y="578"/>
                    <a:pt x="356" y="1144"/>
                    <a:pt x="924" y="1156"/>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44" name="Oval 19"/>
            <p:cNvSpPr>
              <a:spLocks noChangeArrowheads="1"/>
            </p:cNvSpPr>
            <p:nvPr/>
          </p:nvSpPr>
          <p:spPr bwMode="auto">
            <a:xfrm>
              <a:off x="7958840" y="2147396"/>
              <a:ext cx="1220295" cy="1205151"/>
            </a:xfrm>
            <a:prstGeom prst="ellipse">
              <a:avLst/>
            </a:prstGeom>
            <a:solidFill>
              <a:schemeClr val="accent2"/>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4542" name="组合 63"/>
            <p:cNvGrpSpPr/>
            <p:nvPr/>
          </p:nvGrpSpPr>
          <p:grpSpPr bwMode="auto">
            <a:xfrm>
              <a:off x="8292688" y="2261533"/>
              <a:ext cx="581032" cy="441305"/>
              <a:chOff x="8204201" y="339725"/>
              <a:chExt cx="954087" cy="733425"/>
            </a:xfrm>
          </p:grpSpPr>
          <p:sp>
            <p:nvSpPr>
              <p:cNvPr id="64557" name="Freeform 6"/>
              <p:cNvSpPr>
                <a:spLocks noEditPoints="1"/>
              </p:cNvSpPr>
              <p:nvPr/>
            </p:nvSpPr>
            <p:spPr bwMode="auto">
              <a:xfrm>
                <a:off x="8204201" y="438150"/>
                <a:ext cx="631825" cy="635000"/>
              </a:xfrm>
              <a:custGeom>
                <a:avLst/>
                <a:gdLst>
                  <a:gd name="T0" fmla="*/ 631825 w 168"/>
                  <a:gd name="T1" fmla="*/ 361228 h 167"/>
                  <a:gd name="T2" fmla="*/ 631825 w 168"/>
                  <a:gd name="T3" fmla="*/ 277575 h 167"/>
                  <a:gd name="T4" fmla="*/ 567890 w 168"/>
                  <a:gd name="T5" fmla="*/ 262365 h 167"/>
                  <a:gd name="T6" fmla="*/ 552847 w 168"/>
                  <a:gd name="T7" fmla="*/ 212934 h 167"/>
                  <a:gd name="T8" fmla="*/ 594216 w 168"/>
                  <a:gd name="T9" fmla="*/ 163503 h 167"/>
                  <a:gd name="T10" fmla="*/ 549086 w 168"/>
                  <a:gd name="T11" fmla="*/ 95060 h 167"/>
                  <a:gd name="T12" fmla="*/ 488912 w 168"/>
                  <a:gd name="T13" fmla="*/ 121677 h 167"/>
                  <a:gd name="T14" fmla="*/ 447543 w 168"/>
                  <a:gd name="T15" fmla="*/ 91257 h 167"/>
                  <a:gd name="T16" fmla="*/ 451304 w 168"/>
                  <a:gd name="T17" fmla="*/ 26617 h 167"/>
                  <a:gd name="T18" fmla="*/ 372325 w 168"/>
                  <a:gd name="T19" fmla="*/ 0 h 167"/>
                  <a:gd name="T20" fmla="*/ 342239 w 168"/>
                  <a:gd name="T21" fmla="*/ 57036 h 167"/>
                  <a:gd name="T22" fmla="*/ 315913 w 168"/>
                  <a:gd name="T23" fmla="*/ 57036 h 167"/>
                  <a:gd name="T24" fmla="*/ 289586 w 168"/>
                  <a:gd name="T25" fmla="*/ 57036 h 167"/>
                  <a:gd name="T26" fmla="*/ 259500 w 168"/>
                  <a:gd name="T27" fmla="*/ 0 h 167"/>
                  <a:gd name="T28" fmla="*/ 180521 w 168"/>
                  <a:gd name="T29" fmla="*/ 26617 h 167"/>
                  <a:gd name="T30" fmla="*/ 184282 w 168"/>
                  <a:gd name="T31" fmla="*/ 91257 h 167"/>
                  <a:gd name="T32" fmla="*/ 142913 w 168"/>
                  <a:gd name="T33" fmla="*/ 121677 h 167"/>
                  <a:gd name="T34" fmla="*/ 86500 w 168"/>
                  <a:gd name="T35" fmla="*/ 95060 h 167"/>
                  <a:gd name="T36" fmla="*/ 37609 w 168"/>
                  <a:gd name="T37" fmla="*/ 163503 h 167"/>
                  <a:gd name="T38" fmla="*/ 78978 w 168"/>
                  <a:gd name="T39" fmla="*/ 212934 h 167"/>
                  <a:gd name="T40" fmla="*/ 63935 w 168"/>
                  <a:gd name="T41" fmla="*/ 262365 h 167"/>
                  <a:gd name="T42" fmla="*/ 0 w 168"/>
                  <a:gd name="T43" fmla="*/ 277575 h 167"/>
                  <a:gd name="T44" fmla="*/ 0 w 168"/>
                  <a:gd name="T45" fmla="*/ 361228 h 167"/>
                  <a:gd name="T46" fmla="*/ 63935 w 168"/>
                  <a:gd name="T47" fmla="*/ 372635 h 167"/>
                  <a:gd name="T48" fmla="*/ 78978 w 168"/>
                  <a:gd name="T49" fmla="*/ 422066 h 167"/>
                  <a:gd name="T50" fmla="*/ 37609 w 168"/>
                  <a:gd name="T51" fmla="*/ 471497 h 167"/>
                  <a:gd name="T52" fmla="*/ 86500 w 168"/>
                  <a:gd name="T53" fmla="*/ 539940 h 167"/>
                  <a:gd name="T54" fmla="*/ 142913 w 168"/>
                  <a:gd name="T55" fmla="*/ 513323 h 167"/>
                  <a:gd name="T56" fmla="*/ 184282 w 168"/>
                  <a:gd name="T57" fmla="*/ 543743 h 167"/>
                  <a:gd name="T58" fmla="*/ 180521 w 168"/>
                  <a:gd name="T59" fmla="*/ 608383 h 167"/>
                  <a:gd name="T60" fmla="*/ 259500 w 168"/>
                  <a:gd name="T61" fmla="*/ 635000 h 167"/>
                  <a:gd name="T62" fmla="*/ 289586 w 168"/>
                  <a:gd name="T63" fmla="*/ 577964 h 167"/>
                  <a:gd name="T64" fmla="*/ 315913 w 168"/>
                  <a:gd name="T65" fmla="*/ 577964 h 167"/>
                  <a:gd name="T66" fmla="*/ 342239 w 168"/>
                  <a:gd name="T67" fmla="*/ 577964 h 167"/>
                  <a:gd name="T68" fmla="*/ 376086 w 168"/>
                  <a:gd name="T69" fmla="*/ 635000 h 167"/>
                  <a:gd name="T70" fmla="*/ 455064 w 168"/>
                  <a:gd name="T71" fmla="*/ 608383 h 167"/>
                  <a:gd name="T72" fmla="*/ 447543 w 168"/>
                  <a:gd name="T73" fmla="*/ 543743 h 167"/>
                  <a:gd name="T74" fmla="*/ 488912 w 168"/>
                  <a:gd name="T75" fmla="*/ 513323 h 167"/>
                  <a:gd name="T76" fmla="*/ 549086 w 168"/>
                  <a:gd name="T77" fmla="*/ 539940 h 167"/>
                  <a:gd name="T78" fmla="*/ 594216 w 168"/>
                  <a:gd name="T79" fmla="*/ 471497 h 167"/>
                  <a:gd name="T80" fmla="*/ 552847 w 168"/>
                  <a:gd name="T81" fmla="*/ 422066 h 167"/>
                  <a:gd name="T82" fmla="*/ 567890 w 168"/>
                  <a:gd name="T83" fmla="*/ 372635 h 167"/>
                  <a:gd name="T84" fmla="*/ 631825 w 168"/>
                  <a:gd name="T85" fmla="*/ 361228 h 167"/>
                  <a:gd name="T86" fmla="*/ 315913 w 168"/>
                  <a:gd name="T87" fmla="*/ 505719 h 167"/>
                  <a:gd name="T88" fmla="*/ 131630 w 168"/>
                  <a:gd name="T89" fmla="*/ 319401 h 167"/>
                  <a:gd name="T90" fmla="*/ 315913 w 168"/>
                  <a:gd name="T91" fmla="*/ 129281 h 167"/>
                  <a:gd name="T92" fmla="*/ 500195 w 168"/>
                  <a:gd name="T93" fmla="*/ 319401 h 167"/>
                  <a:gd name="T94" fmla="*/ 315913 w 168"/>
                  <a:gd name="T95" fmla="*/ 505719 h 1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8" name="Freeform 7"/>
              <p:cNvSpPr>
                <a:spLocks noEditPoints="1"/>
              </p:cNvSpPr>
              <p:nvPr/>
            </p:nvSpPr>
            <p:spPr bwMode="auto">
              <a:xfrm>
                <a:off x="8783638" y="339725"/>
                <a:ext cx="374650" cy="379413"/>
              </a:xfrm>
              <a:custGeom>
                <a:avLst/>
                <a:gdLst>
                  <a:gd name="T0" fmla="*/ 374650 w 100"/>
                  <a:gd name="T1" fmla="*/ 216265 h 100"/>
                  <a:gd name="T2" fmla="*/ 374650 w 100"/>
                  <a:gd name="T3" fmla="*/ 163148 h 100"/>
                  <a:gd name="T4" fmla="*/ 337185 w 100"/>
                  <a:gd name="T5" fmla="*/ 155559 h 100"/>
                  <a:gd name="T6" fmla="*/ 325946 w 100"/>
                  <a:gd name="T7" fmla="*/ 129000 h 100"/>
                  <a:gd name="T8" fmla="*/ 352171 w 100"/>
                  <a:gd name="T9" fmla="*/ 98647 h 100"/>
                  <a:gd name="T10" fmla="*/ 322199 w 100"/>
                  <a:gd name="T11" fmla="*/ 56912 h 100"/>
                  <a:gd name="T12" fmla="*/ 288481 w 100"/>
                  <a:gd name="T13" fmla="*/ 75883 h 100"/>
                  <a:gd name="T14" fmla="*/ 262255 w 100"/>
                  <a:gd name="T15" fmla="*/ 56912 h 100"/>
                  <a:gd name="T16" fmla="*/ 269748 w 100"/>
                  <a:gd name="T17" fmla="*/ 18971 h 100"/>
                  <a:gd name="T18" fmla="*/ 221044 w 100"/>
                  <a:gd name="T19" fmla="*/ 0 h 100"/>
                  <a:gd name="T20" fmla="*/ 202311 w 100"/>
                  <a:gd name="T21" fmla="*/ 34147 h 100"/>
                  <a:gd name="T22" fmla="*/ 187325 w 100"/>
                  <a:gd name="T23" fmla="*/ 34147 h 100"/>
                  <a:gd name="T24" fmla="*/ 172339 w 100"/>
                  <a:gd name="T25" fmla="*/ 34147 h 100"/>
                  <a:gd name="T26" fmla="*/ 153607 w 100"/>
                  <a:gd name="T27" fmla="*/ 3794 h 100"/>
                  <a:gd name="T28" fmla="*/ 104902 w 100"/>
                  <a:gd name="T29" fmla="*/ 18971 h 100"/>
                  <a:gd name="T30" fmla="*/ 108649 w 100"/>
                  <a:gd name="T31" fmla="*/ 56912 h 100"/>
                  <a:gd name="T32" fmla="*/ 86170 w 100"/>
                  <a:gd name="T33" fmla="*/ 75883 h 100"/>
                  <a:gd name="T34" fmla="*/ 48705 w 100"/>
                  <a:gd name="T35" fmla="*/ 56912 h 100"/>
                  <a:gd name="T36" fmla="*/ 22479 w 100"/>
                  <a:gd name="T37" fmla="*/ 98647 h 100"/>
                  <a:gd name="T38" fmla="*/ 48705 w 100"/>
                  <a:gd name="T39" fmla="*/ 129000 h 100"/>
                  <a:gd name="T40" fmla="*/ 37465 w 100"/>
                  <a:gd name="T41" fmla="*/ 155559 h 100"/>
                  <a:gd name="T42" fmla="*/ 0 w 100"/>
                  <a:gd name="T43" fmla="*/ 163148 h 100"/>
                  <a:gd name="T44" fmla="*/ 0 w 100"/>
                  <a:gd name="T45" fmla="*/ 216265 h 100"/>
                  <a:gd name="T46" fmla="*/ 37465 w 100"/>
                  <a:gd name="T47" fmla="*/ 223854 h 100"/>
                  <a:gd name="T48" fmla="*/ 48705 w 100"/>
                  <a:gd name="T49" fmla="*/ 250413 h 100"/>
                  <a:gd name="T50" fmla="*/ 22479 w 100"/>
                  <a:gd name="T51" fmla="*/ 280766 h 100"/>
                  <a:gd name="T52" fmla="*/ 48705 w 100"/>
                  <a:gd name="T53" fmla="*/ 322501 h 100"/>
                  <a:gd name="T54" fmla="*/ 86170 w 100"/>
                  <a:gd name="T55" fmla="*/ 303530 h 100"/>
                  <a:gd name="T56" fmla="*/ 108649 w 100"/>
                  <a:gd name="T57" fmla="*/ 322501 h 100"/>
                  <a:gd name="T58" fmla="*/ 104902 w 100"/>
                  <a:gd name="T59" fmla="*/ 360442 h 100"/>
                  <a:gd name="T60" fmla="*/ 153607 w 100"/>
                  <a:gd name="T61" fmla="*/ 379413 h 100"/>
                  <a:gd name="T62" fmla="*/ 172339 w 100"/>
                  <a:gd name="T63" fmla="*/ 345266 h 100"/>
                  <a:gd name="T64" fmla="*/ 187325 w 100"/>
                  <a:gd name="T65" fmla="*/ 345266 h 100"/>
                  <a:gd name="T66" fmla="*/ 202311 w 100"/>
                  <a:gd name="T67" fmla="*/ 345266 h 100"/>
                  <a:gd name="T68" fmla="*/ 221044 w 100"/>
                  <a:gd name="T69" fmla="*/ 375619 h 100"/>
                  <a:gd name="T70" fmla="*/ 269748 w 100"/>
                  <a:gd name="T71" fmla="*/ 360442 h 100"/>
                  <a:gd name="T72" fmla="*/ 266002 w 100"/>
                  <a:gd name="T73" fmla="*/ 322501 h 100"/>
                  <a:gd name="T74" fmla="*/ 288481 w 100"/>
                  <a:gd name="T75" fmla="*/ 303530 h 100"/>
                  <a:gd name="T76" fmla="*/ 322199 w 100"/>
                  <a:gd name="T77" fmla="*/ 322501 h 100"/>
                  <a:gd name="T78" fmla="*/ 352171 w 100"/>
                  <a:gd name="T79" fmla="*/ 280766 h 100"/>
                  <a:gd name="T80" fmla="*/ 325946 w 100"/>
                  <a:gd name="T81" fmla="*/ 250413 h 100"/>
                  <a:gd name="T82" fmla="*/ 337185 w 100"/>
                  <a:gd name="T83" fmla="*/ 223854 h 100"/>
                  <a:gd name="T84" fmla="*/ 374650 w 100"/>
                  <a:gd name="T85" fmla="*/ 216265 h 100"/>
                  <a:gd name="T86" fmla="*/ 187325 w 100"/>
                  <a:gd name="T87" fmla="*/ 299736 h 100"/>
                  <a:gd name="T88" fmla="*/ 78677 w 100"/>
                  <a:gd name="T89" fmla="*/ 189707 h 100"/>
                  <a:gd name="T90" fmla="*/ 187325 w 100"/>
                  <a:gd name="T91" fmla="*/ 79677 h 100"/>
                  <a:gd name="T92" fmla="*/ 295974 w 100"/>
                  <a:gd name="T93" fmla="*/ 189707 h 100"/>
                  <a:gd name="T94" fmla="*/ 187325 w 100"/>
                  <a:gd name="T95" fmla="*/ 299736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4547" name="文本框 69"/>
            <p:cNvSpPr txBox="1">
              <a:spLocks noChangeArrowheads="1"/>
            </p:cNvSpPr>
            <p:nvPr/>
          </p:nvSpPr>
          <p:spPr bwMode="auto">
            <a:xfrm>
              <a:off x="8073693" y="2750344"/>
              <a:ext cx="1094604" cy="2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300">
                  <a:solidFill>
                    <a:schemeClr val="bg1"/>
                  </a:solidFill>
                  <a:latin typeface="Tahoma" panose="020B0604030504040204" pitchFamily="34" charset="0"/>
                  <a:cs typeface="Tahoma" panose="020B0604030504040204" pitchFamily="34" charset="0"/>
                </a:rPr>
                <a:t>Sample Text.</a:t>
              </a:r>
              <a:endParaRPr lang="zh-CN" altLang="en-US" sz="1300">
                <a:solidFill>
                  <a:schemeClr val="bg1"/>
                </a:solidFill>
                <a:latin typeface="Tahoma" panose="020B0604030504040204" pitchFamily="34" charset="0"/>
                <a:cs typeface="Tahoma" panose="020B0604030504040204" pitchFamily="34" charset="0"/>
              </a:endParaRPr>
            </a:p>
          </p:txBody>
        </p:sp>
      </p:grpSp>
      <p:grpSp>
        <p:nvGrpSpPr>
          <p:cNvPr id="5" name="组合 4"/>
          <p:cNvGrpSpPr/>
          <p:nvPr/>
        </p:nvGrpSpPr>
        <p:grpSpPr>
          <a:xfrm>
            <a:off x="6395496" y="2956246"/>
            <a:ext cx="1493722" cy="1940243"/>
            <a:chOff x="6395496" y="2956246"/>
            <a:chExt cx="1493722" cy="1940243"/>
          </a:xfrm>
        </p:grpSpPr>
        <p:sp>
          <p:nvSpPr>
            <p:cNvPr id="38" name="Freeform 27"/>
            <p:cNvSpPr/>
            <p:nvPr/>
          </p:nvSpPr>
          <p:spPr bwMode="auto">
            <a:xfrm>
              <a:off x="6395496" y="2956246"/>
              <a:ext cx="1493722" cy="1940243"/>
            </a:xfrm>
            <a:custGeom>
              <a:avLst/>
              <a:gdLst>
                <a:gd name="T0" fmla="*/ 0 w 1156"/>
                <a:gd name="T1" fmla="*/ 924 h 1521"/>
                <a:gd name="T2" fmla="*/ 0 w 1156"/>
                <a:gd name="T3" fmla="*/ 943 h 1521"/>
                <a:gd name="T4" fmla="*/ 0 w 1156"/>
                <a:gd name="T5" fmla="*/ 956 h 1521"/>
                <a:gd name="T6" fmla="*/ 0 w 1156"/>
                <a:gd name="T7" fmla="*/ 969 h 1521"/>
                <a:gd name="T8" fmla="*/ 578 w 1156"/>
                <a:gd name="T9" fmla="*/ 1521 h 1521"/>
                <a:gd name="T10" fmla="*/ 1156 w 1156"/>
                <a:gd name="T11" fmla="*/ 969 h 1521"/>
                <a:gd name="T12" fmla="*/ 1156 w 1156"/>
                <a:gd name="T13" fmla="*/ 956 h 1521"/>
                <a:gd name="T14" fmla="*/ 1156 w 1156"/>
                <a:gd name="T15" fmla="*/ 943 h 1521"/>
                <a:gd name="T16" fmla="*/ 1156 w 1156"/>
                <a:gd name="T17" fmla="*/ 924 h 1521"/>
                <a:gd name="T18" fmla="*/ 578 w 1156"/>
                <a:gd name="T19" fmla="*/ 0 h 1521"/>
                <a:gd name="T20" fmla="*/ 0 w 1156"/>
                <a:gd name="T21" fmla="*/ 924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521">
                  <a:moveTo>
                    <a:pt x="0" y="924"/>
                  </a:moveTo>
                  <a:cubicBezTo>
                    <a:pt x="0" y="930"/>
                    <a:pt x="0" y="936"/>
                    <a:pt x="0" y="943"/>
                  </a:cubicBezTo>
                  <a:cubicBezTo>
                    <a:pt x="0" y="947"/>
                    <a:pt x="0" y="952"/>
                    <a:pt x="0" y="956"/>
                  </a:cubicBezTo>
                  <a:cubicBezTo>
                    <a:pt x="0" y="961"/>
                    <a:pt x="0" y="965"/>
                    <a:pt x="0" y="969"/>
                  </a:cubicBezTo>
                  <a:cubicBezTo>
                    <a:pt x="14" y="1276"/>
                    <a:pt x="267" y="1521"/>
                    <a:pt x="578" y="1521"/>
                  </a:cubicBezTo>
                  <a:cubicBezTo>
                    <a:pt x="889" y="1521"/>
                    <a:pt x="1142" y="1276"/>
                    <a:pt x="1156" y="969"/>
                  </a:cubicBezTo>
                  <a:cubicBezTo>
                    <a:pt x="1156" y="965"/>
                    <a:pt x="1156" y="961"/>
                    <a:pt x="1156" y="956"/>
                  </a:cubicBezTo>
                  <a:cubicBezTo>
                    <a:pt x="1156" y="952"/>
                    <a:pt x="1156" y="947"/>
                    <a:pt x="1156" y="943"/>
                  </a:cubicBezTo>
                  <a:cubicBezTo>
                    <a:pt x="1156" y="936"/>
                    <a:pt x="1156" y="930"/>
                    <a:pt x="1156" y="924"/>
                  </a:cubicBezTo>
                  <a:cubicBezTo>
                    <a:pt x="1144" y="356"/>
                    <a:pt x="578" y="0"/>
                    <a:pt x="578" y="0"/>
                  </a:cubicBezTo>
                  <a:cubicBezTo>
                    <a:pt x="578" y="0"/>
                    <a:pt x="12" y="356"/>
                    <a:pt x="0" y="924"/>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45" name="Oval 17"/>
            <p:cNvSpPr>
              <a:spLocks noChangeArrowheads="1"/>
            </p:cNvSpPr>
            <p:nvPr/>
          </p:nvSpPr>
          <p:spPr bwMode="auto">
            <a:xfrm>
              <a:off x="6532210" y="3564433"/>
              <a:ext cx="1220295" cy="1205151"/>
            </a:xfrm>
            <a:prstGeom prst="ellipse">
              <a:avLst/>
            </a:prstGeom>
            <a:solidFill>
              <a:schemeClr val="accent4"/>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5" name="组合 64"/>
            <p:cNvGrpSpPr>
              <a:grpSpLocks noChangeAspect="1"/>
            </p:cNvGrpSpPr>
            <p:nvPr/>
          </p:nvGrpSpPr>
          <p:grpSpPr>
            <a:xfrm>
              <a:off x="6940914" y="3665848"/>
              <a:ext cx="402887" cy="340664"/>
              <a:chOff x="2162176" y="-104775"/>
              <a:chExt cx="1655763" cy="1417638"/>
            </a:xfrm>
            <a:solidFill>
              <a:schemeClr val="bg1"/>
            </a:solidFill>
          </p:grpSpPr>
          <p:sp>
            <p:nvSpPr>
              <p:cNvPr id="66"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solidFill>
                  <a:latin typeface="+mn-lt"/>
                  <a:ea typeface="+mn-ea"/>
                </a:endParaRPr>
              </a:p>
            </p:txBody>
          </p:sp>
          <p:sp>
            <p:nvSpPr>
              <p:cNvPr id="67"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chemeClr val="bg1"/>
                  </a:solidFill>
                  <a:latin typeface="+mn-lt"/>
                  <a:ea typeface="+mn-ea"/>
                </a:endParaRPr>
              </a:p>
            </p:txBody>
          </p:sp>
        </p:grpSp>
        <p:sp>
          <p:nvSpPr>
            <p:cNvPr id="64548" name="文本框 70"/>
            <p:cNvSpPr txBox="1">
              <a:spLocks noChangeArrowheads="1"/>
            </p:cNvSpPr>
            <p:nvPr/>
          </p:nvSpPr>
          <p:spPr bwMode="auto">
            <a:xfrm>
              <a:off x="6623011" y="4134267"/>
              <a:ext cx="1094604" cy="2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300">
                  <a:solidFill>
                    <a:schemeClr val="bg1"/>
                  </a:solidFill>
                  <a:latin typeface="Tahoma" panose="020B0604030504040204" pitchFamily="34" charset="0"/>
                  <a:cs typeface="Tahoma" panose="020B0604030504040204" pitchFamily="34" charset="0"/>
                </a:rPr>
                <a:t>Sample Text.</a:t>
              </a:r>
              <a:endParaRPr lang="zh-CN" altLang="en-US" sz="1300">
                <a:solidFill>
                  <a:schemeClr val="bg1"/>
                </a:solidFill>
                <a:latin typeface="Tahoma" panose="020B0604030504040204" pitchFamily="34" charset="0"/>
                <a:cs typeface="Tahoma" panose="020B0604030504040204" pitchFamily="34" charset="0"/>
              </a:endParaRPr>
            </a:p>
          </p:txBody>
        </p:sp>
      </p:grpSp>
      <p:sp>
        <p:nvSpPr>
          <p:cNvPr id="36" name="矩形 47"/>
          <p:cNvSpPr>
            <a:spLocks noChangeArrowheads="1"/>
          </p:cNvSpPr>
          <p:nvPr/>
        </p:nvSpPr>
        <p:spPr bwMode="auto">
          <a:xfrm>
            <a:off x="664581" y="3357920"/>
            <a:ext cx="3263402" cy="147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pPr fontAlgn="auto">
              <a:spcBef>
                <a:spcPts val="0"/>
              </a:spcBef>
              <a:spcAft>
                <a:spcPts val="0"/>
              </a:spcAft>
              <a:defRPr/>
            </a:pPr>
            <a:endPar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lang="zh-CN" alt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37" name="文本框 48"/>
          <p:cNvSpPr>
            <a:spLocks noChangeArrowheads="1"/>
          </p:cNvSpPr>
          <p:nvPr/>
        </p:nvSpPr>
        <p:spPr bwMode="auto">
          <a:xfrm>
            <a:off x="664580" y="2784098"/>
            <a:ext cx="3281124"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3200" dirty="0">
                <a:solidFill>
                  <a:schemeClr val="tx1">
                    <a:lumMod val="65000"/>
                    <a:lumOff val="35000"/>
                  </a:schemeClr>
                </a:solidFill>
                <a:latin typeface="+mj-ea"/>
                <a:ea typeface="+mj-ea"/>
                <a:sym typeface="宋体" panose="02010600030101010101" pitchFamily="2" charset="-122"/>
              </a:rPr>
              <a:t>添加标题</a:t>
            </a:r>
          </a:p>
        </p:txBody>
      </p:sp>
      <p:cxnSp>
        <p:nvCxnSpPr>
          <p:cNvPr id="49" name="直接连接符 48"/>
          <p:cNvCxnSpPr/>
          <p:nvPr/>
        </p:nvCxnSpPr>
        <p:spPr>
          <a:xfrm>
            <a:off x="664580" y="3286661"/>
            <a:ext cx="3050737"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98457" y="144052"/>
            <a:ext cx="9920307" cy="324036"/>
            <a:chOff x="-198457" y="144052"/>
            <a:chExt cx="9920307" cy="324036"/>
          </a:xfrm>
        </p:grpSpPr>
        <p:cxnSp>
          <p:nvCxnSpPr>
            <p:cNvPr id="47" name="直接连接符 4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198457" y="144052"/>
              <a:ext cx="2066885" cy="319659"/>
              <a:chOff x="2559580" y="72044"/>
              <a:chExt cx="2066885" cy="319659"/>
            </a:xfrm>
          </p:grpSpPr>
          <p:sp>
            <p:nvSpPr>
              <p:cNvPr id="56" name="五边形 5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50" name="组合 49"/>
            <p:cNvGrpSpPr/>
            <p:nvPr/>
          </p:nvGrpSpPr>
          <p:grpSpPr>
            <a:xfrm>
              <a:off x="1273126" y="144052"/>
              <a:ext cx="2066885" cy="319659"/>
              <a:chOff x="4972411" y="72044"/>
              <a:chExt cx="2066885" cy="319659"/>
            </a:xfrm>
          </p:grpSpPr>
          <p:sp>
            <p:nvSpPr>
              <p:cNvPr id="54" name="五边形 5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51" name="组合 50"/>
            <p:cNvGrpSpPr/>
            <p:nvPr/>
          </p:nvGrpSpPr>
          <p:grpSpPr>
            <a:xfrm>
              <a:off x="4212853" y="144052"/>
              <a:ext cx="2066885" cy="319659"/>
              <a:chOff x="7404958" y="72044"/>
              <a:chExt cx="2066885" cy="319659"/>
            </a:xfrm>
          </p:grpSpPr>
          <p:sp>
            <p:nvSpPr>
              <p:cNvPr id="52" name="五边形 5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58" name="组合 57"/>
          <p:cNvGrpSpPr/>
          <p:nvPr/>
        </p:nvGrpSpPr>
        <p:grpSpPr>
          <a:xfrm>
            <a:off x="2772693" y="108049"/>
            <a:ext cx="2066885" cy="468053"/>
            <a:chOff x="121344" y="72044"/>
            <a:chExt cx="2066885" cy="468053"/>
          </a:xfrm>
        </p:grpSpPr>
        <p:sp>
          <p:nvSpPr>
            <p:cNvPr id="59" name="五边形 5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250" fill="hold"/>
                                        <p:tgtEl>
                                          <p:spTgt spid="58"/>
                                        </p:tgtEl>
                                        <p:attrNameLst>
                                          <p:attrName>ppt_x</p:attrName>
                                        </p:attrNameLst>
                                      </p:cBhvr>
                                      <p:tavLst>
                                        <p:tav tm="0">
                                          <p:val>
                                            <p:strVal val="#ppt_x"/>
                                          </p:val>
                                        </p:tav>
                                        <p:tav tm="100000">
                                          <p:val>
                                            <p:strVal val="#ppt_x"/>
                                          </p:val>
                                        </p:tav>
                                      </p:tavLst>
                                    </p:anim>
                                    <p:anim calcmode="lin" valueType="num">
                                      <p:cBhvr additive="base">
                                        <p:cTn id="13" dur="250" fill="hold"/>
                                        <p:tgtEl>
                                          <p:spTgt spid="5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250"/>
                                        <p:tgtEl>
                                          <p:spTgt spid="3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250"/>
                                        <p:tgtEl>
                                          <p:spTgt spid="4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par>
                          <p:cTn id="25" fill="hold">
                            <p:stCondLst>
                              <p:cond delay="2000"/>
                            </p:stCondLst>
                            <p:childTnLst>
                              <p:par>
                                <p:cTn id="26" presetID="12" presetClass="entr" presetSubtype="2"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250"/>
                                        <p:tgtEl>
                                          <p:spTgt spid="2"/>
                                        </p:tgtEl>
                                        <p:attrNameLst>
                                          <p:attrName>ppt_x</p:attrName>
                                        </p:attrNameLst>
                                      </p:cBhvr>
                                      <p:tavLst>
                                        <p:tav tm="0">
                                          <p:val>
                                            <p:strVal val="#ppt_x+#ppt_w*1.125000"/>
                                          </p:val>
                                        </p:tav>
                                        <p:tav tm="100000">
                                          <p:val>
                                            <p:strVal val="#ppt_x"/>
                                          </p:val>
                                        </p:tav>
                                      </p:tavLst>
                                    </p:anim>
                                    <p:animEffect transition="in" filter="wipe(left)">
                                      <p:cBhvr>
                                        <p:cTn id="29" dur="250"/>
                                        <p:tgtEl>
                                          <p:spTgt spid="2"/>
                                        </p:tgtEl>
                                      </p:cBhvr>
                                    </p:animEffect>
                                  </p:childTnLst>
                                </p:cTn>
                              </p:par>
                              <p:par>
                                <p:cTn id="30" presetID="1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250"/>
                                        <p:tgtEl>
                                          <p:spTgt spid="3"/>
                                        </p:tgtEl>
                                        <p:attrNameLst>
                                          <p:attrName>ppt_y</p:attrName>
                                        </p:attrNameLst>
                                      </p:cBhvr>
                                      <p:tavLst>
                                        <p:tav tm="0">
                                          <p:val>
                                            <p:strVal val="#ppt_y+#ppt_h*1.125000"/>
                                          </p:val>
                                        </p:tav>
                                        <p:tav tm="100000">
                                          <p:val>
                                            <p:strVal val="#ppt_y"/>
                                          </p:val>
                                        </p:tav>
                                      </p:tavLst>
                                    </p:anim>
                                    <p:animEffect transition="in" filter="wipe(up)">
                                      <p:cBhvr>
                                        <p:cTn id="33" dur="250"/>
                                        <p:tgtEl>
                                          <p:spTgt spid="3"/>
                                        </p:tgtEl>
                                      </p:cBhvr>
                                    </p:animEffect>
                                  </p:childTnLst>
                                </p:cTn>
                              </p:par>
                              <p:par>
                                <p:cTn id="34" presetID="12" presetClass="entr" presetSubtype="8"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250"/>
                                        <p:tgtEl>
                                          <p:spTgt spid="4"/>
                                        </p:tgtEl>
                                        <p:attrNameLst>
                                          <p:attrName>ppt_x</p:attrName>
                                        </p:attrNameLst>
                                      </p:cBhvr>
                                      <p:tavLst>
                                        <p:tav tm="0">
                                          <p:val>
                                            <p:strVal val="#ppt_x-#ppt_w*1.125000"/>
                                          </p:val>
                                        </p:tav>
                                        <p:tav tm="100000">
                                          <p:val>
                                            <p:strVal val="#ppt_x"/>
                                          </p:val>
                                        </p:tav>
                                      </p:tavLst>
                                    </p:anim>
                                    <p:animEffect transition="in" filter="wipe(right)">
                                      <p:cBhvr>
                                        <p:cTn id="37" dur="250"/>
                                        <p:tgtEl>
                                          <p:spTgt spid="4"/>
                                        </p:tgtEl>
                                      </p:cBhvr>
                                    </p:animEffect>
                                  </p:childTnLst>
                                </p:cTn>
                              </p:par>
                              <p:par>
                                <p:cTn id="38" presetID="12" presetClass="entr" presetSubtype="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250"/>
                                        <p:tgtEl>
                                          <p:spTgt spid="5"/>
                                        </p:tgtEl>
                                        <p:attrNameLst>
                                          <p:attrName>ppt_y</p:attrName>
                                        </p:attrNameLst>
                                      </p:cBhvr>
                                      <p:tavLst>
                                        <p:tav tm="0">
                                          <p:val>
                                            <p:strVal val="#ppt_y-#ppt_h*1.125000"/>
                                          </p:val>
                                        </p:tav>
                                        <p:tav tm="100000">
                                          <p:val>
                                            <p:strVal val="#ppt_y"/>
                                          </p:val>
                                        </p:tav>
                                      </p:tavLst>
                                    </p:anim>
                                    <p:animEffect transition="in" filter="wipe(down)">
                                      <p:cBhvr>
                                        <p:cTn id="41" dur="250"/>
                                        <p:tgtEl>
                                          <p:spTgt spid="5"/>
                                        </p:tgtEl>
                                      </p:cBhvr>
                                    </p:animEffect>
                                  </p:childTnLst>
                                </p:cTn>
                              </p:par>
                            </p:childTnLst>
                          </p:cTn>
                        </p:par>
                        <p:par>
                          <p:cTn id="42" fill="hold">
                            <p:stCondLst>
                              <p:cond delay="2500"/>
                            </p:stCondLst>
                            <p:childTnLst>
                              <p:par>
                                <p:cTn id="43" presetID="32" presetClass="emph" presetSubtype="0" fill="hold" nodeType="afterEffect">
                                  <p:stCondLst>
                                    <p:cond delay="0"/>
                                  </p:stCondLst>
                                  <p:childTnLst>
                                    <p:animRot by="120000">
                                      <p:cBhvr>
                                        <p:cTn id="44" dur="1" fill="hold">
                                          <p:stCondLst>
                                            <p:cond delay="0"/>
                                          </p:stCondLst>
                                        </p:cTn>
                                        <p:tgtEl>
                                          <p:spTgt spid="2"/>
                                        </p:tgtEl>
                                        <p:attrNameLst>
                                          <p:attrName>r</p:attrName>
                                        </p:attrNameLst>
                                      </p:cBhvr>
                                    </p:animRot>
                                    <p:animRot by="-240000">
                                      <p:cBhvr>
                                        <p:cTn id="45" dur="2" fill="hold">
                                          <p:stCondLst>
                                            <p:cond delay="50"/>
                                          </p:stCondLst>
                                        </p:cTn>
                                        <p:tgtEl>
                                          <p:spTgt spid="2"/>
                                        </p:tgtEl>
                                        <p:attrNameLst>
                                          <p:attrName>r</p:attrName>
                                        </p:attrNameLst>
                                      </p:cBhvr>
                                    </p:animRot>
                                    <p:animRot by="240000">
                                      <p:cBhvr>
                                        <p:cTn id="46" dur="2" fill="hold">
                                          <p:stCondLst>
                                            <p:cond delay="100"/>
                                          </p:stCondLst>
                                        </p:cTn>
                                        <p:tgtEl>
                                          <p:spTgt spid="2"/>
                                        </p:tgtEl>
                                        <p:attrNameLst>
                                          <p:attrName>r</p:attrName>
                                        </p:attrNameLst>
                                      </p:cBhvr>
                                    </p:animRot>
                                    <p:animRot by="-240000">
                                      <p:cBhvr>
                                        <p:cTn id="47" dur="2" fill="hold">
                                          <p:stCondLst>
                                            <p:cond delay="150"/>
                                          </p:stCondLst>
                                        </p:cTn>
                                        <p:tgtEl>
                                          <p:spTgt spid="2"/>
                                        </p:tgtEl>
                                        <p:attrNameLst>
                                          <p:attrName>r</p:attrName>
                                        </p:attrNameLst>
                                      </p:cBhvr>
                                    </p:animRot>
                                    <p:animRot by="120000">
                                      <p:cBhvr>
                                        <p:cTn id="48" dur="2" fill="hold">
                                          <p:stCondLst>
                                            <p:cond delay="249"/>
                                          </p:stCondLst>
                                        </p:cTn>
                                        <p:tgtEl>
                                          <p:spTgt spid="2"/>
                                        </p:tgtEl>
                                        <p:attrNameLst>
                                          <p:attrName>r</p:attrName>
                                        </p:attrNameLst>
                                      </p:cBhvr>
                                    </p:animRot>
                                  </p:childTnLst>
                                </p:cTn>
                              </p:par>
                            </p:childTnLst>
                          </p:cTn>
                        </p:par>
                        <p:par>
                          <p:cTn id="49" fill="hold">
                            <p:stCondLst>
                              <p:cond delay="3000"/>
                            </p:stCondLst>
                            <p:childTnLst>
                              <p:par>
                                <p:cTn id="50" presetID="32" presetClass="emph" presetSubtype="0" fill="hold" nodeType="afterEffect">
                                  <p:stCondLst>
                                    <p:cond delay="0"/>
                                  </p:stCondLst>
                                  <p:childTnLst>
                                    <p:animRot by="120000">
                                      <p:cBhvr>
                                        <p:cTn id="51" dur="1" fill="hold">
                                          <p:stCondLst>
                                            <p:cond delay="0"/>
                                          </p:stCondLst>
                                        </p:cTn>
                                        <p:tgtEl>
                                          <p:spTgt spid="3"/>
                                        </p:tgtEl>
                                        <p:attrNameLst>
                                          <p:attrName>r</p:attrName>
                                        </p:attrNameLst>
                                      </p:cBhvr>
                                    </p:animRot>
                                    <p:animRot by="-240000">
                                      <p:cBhvr>
                                        <p:cTn id="52" dur="2" fill="hold">
                                          <p:stCondLst>
                                            <p:cond delay="50"/>
                                          </p:stCondLst>
                                        </p:cTn>
                                        <p:tgtEl>
                                          <p:spTgt spid="3"/>
                                        </p:tgtEl>
                                        <p:attrNameLst>
                                          <p:attrName>r</p:attrName>
                                        </p:attrNameLst>
                                      </p:cBhvr>
                                    </p:animRot>
                                    <p:animRot by="240000">
                                      <p:cBhvr>
                                        <p:cTn id="53" dur="2" fill="hold">
                                          <p:stCondLst>
                                            <p:cond delay="100"/>
                                          </p:stCondLst>
                                        </p:cTn>
                                        <p:tgtEl>
                                          <p:spTgt spid="3"/>
                                        </p:tgtEl>
                                        <p:attrNameLst>
                                          <p:attrName>r</p:attrName>
                                        </p:attrNameLst>
                                      </p:cBhvr>
                                    </p:animRot>
                                    <p:animRot by="-240000">
                                      <p:cBhvr>
                                        <p:cTn id="54" dur="2" fill="hold">
                                          <p:stCondLst>
                                            <p:cond delay="150"/>
                                          </p:stCondLst>
                                        </p:cTn>
                                        <p:tgtEl>
                                          <p:spTgt spid="3"/>
                                        </p:tgtEl>
                                        <p:attrNameLst>
                                          <p:attrName>r</p:attrName>
                                        </p:attrNameLst>
                                      </p:cBhvr>
                                    </p:animRot>
                                    <p:animRot by="120000">
                                      <p:cBhvr>
                                        <p:cTn id="55" dur="2" fill="hold">
                                          <p:stCondLst>
                                            <p:cond delay="249"/>
                                          </p:stCondLst>
                                        </p:cTn>
                                        <p:tgtEl>
                                          <p:spTgt spid="3"/>
                                        </p:tgtEl>
                                        <p:attrNameLst>
                                          <p:attrName>r</p:attrName>
                                        </p:attrNameLst>
                                      </p:cBhvr>
                                    </p:animRot>
                                  </p:childTnLst>
                                </p:cTn>
                              </p:par>
                            </p:childTnLst>
                          </p:cTn>
                        </p:par>
                        <p:par>
                          <p:cTn id="56" fill="hold">
                            <p:stCondLst>
                              <p:cond delay="3500"/>
                            </p:stCondLst>
                            <p:childTnLst>
                              <p:par>
                                <p:cTn id="57" presetID="32" presetClass="emph" presetSubtype="0" fill="hold" nodeType="afterEffect">
                                  <p:stCondLst>
                                    <p:cond delay="0"/>
                                  </p:stCondLst>
                                  <p:childTnLst>
                                    <p:animRot by="120000">
                                      <p:cBhvr>
                                        <p:cTn id="58" dur="1" fill="hold">
                                          <p:stCondLst>
                                            <p:cond delay="0"/>
                                          </p:stCondLst>
                                        </p:cTn>
                                        <p:tgtEl>
                                          <p:spTgt spid="4"/>
                                        </p:tgtEl>
                                        <p:attrNameLst>
                                          <p:attrName>r</p:attrName>
                                        </p:attrNameLst>
                                      </p:cBhvr>
                                    </p:animRot>
                                    <p:animRot by="-240000">
                                      <p:cBhvr>
                                        <p:cTn id="59" dur="2" fill="hold">
                                          <p:stCondLst>
                                            <p:cond delay="50"/>
                                          </p:stCondLst>
                                        </p:cTn>
                                        <p:tgtEl>
                                          <p:spTgt spid="4"/>
                                        </p:tgtEl>
                                        <p:attrNameLst>
                                          <p:attrName>r</p:attrName>
                                        </p:attrNameLst>
                                      </p:cBhvr>
                                    </p:animRot>
                                    <p:animRot by="240000">
                                      <p:cBhvr>
                                        <p:cTn id="60" dur="2" fill="hold">
                                          <p:stCondLst>
                                            <p:cond delay="100"/>
                                          </p:stCondLst>
                                        </p:cTn>
                                        <p:tgtEl>
                                          <p:spTgt spid="4"/>
                                        </p:tgtEl>
                                        <p:attrNameLst>
                                          <p:attrName>r</p:attrName>
                                        </p:attrNameLst>
                                      </p:cBhvr>
                                    </p:animRot>
                                    <p:animRot by="-240000">
                                      <p:cBhvr>
                                        <p:cTn id="61" dur="2" fill="hold">
                                          <p:stCondLst>
                                            <p:cond delay="150"/>
                                          </p:stCondLst>
                                        </p:cTn>
                                        <p:tgtEl>
                                          <p:spTgt spid="4"/>
                                        </p:tgtEl>
                                        <p:attrNameLst>
                                          <p:attrName>r</p:attrName>
                                        </p:attrNameLst>
                                      </p:cBhvr>
                                    </p:animRot>
                                    <p:animRot by="120000">
                                      <p:cBhvr>
                                        <p:cTn id="62" dur="2" fill="hold">
                                          <p:stCondLst>
                                            <p:cond delay="249"/>
                                          </p:stCondLst>
                                        </p:cTn>
                                        <p:tgtEl>
                                          <p:spTgt spid="4"/>
                                        </p:tgtEl>
                                        <p:attrNameLst>
                                          <p:attrName>r</p:attrName>
                                        </p:attrNameLst>
                                      </p:cBhvr>
                                    </p:animRot>
                                  </p:childTnLst>
                                </p:cTn>
                              </p:par>
                            </p:childTnLst>
                          </p:cTn>
                        </p:par>
                        <p:par>
                          <p:cTn id="63" fill="hold">
                            <p:stCondLst>
                              <p:cond delay="4000"/>
                            </p:stCondLst>
                            <p:childTnLst>
                              <p:par>
                                <p:cTn id="64" presetID="32" presetClass="emph" presetSubtype="0" fill="hold" nodeType="afterEffect">
                                  <p:stCondLst>
                                    <p:cond delay="0"/>
                                  </p:stCondLst>
                                  <p:childTnLst>
                                    <p:animRot by="120000">
                                      <p:cBhvr>
                                        <p:cTn id="65" dur="1" fill="hold">
                                          <p:stCondLst>
                                            <p:cond delay="0"/>
                                          </p:stCondLst>
                                        </p:cTn>
                                        <p:tgtEl>
                                          <p:spTgt spid="5"/>
                                        </p:tgtEl>
                                        <p:attrNameLst>
                                          <p:attrName>r</p:attrName>
                                        </p:attrNameLst>
                                      </p:cBhvr>
                                    </p:animRot>
                                    <p:animRot by="-240000">
                                      <p:cBhvr>
                                        <p:cTn id="66" dur="2" fill="hold">
                                          <p:stCondLst>
                                            <p:cond delay="50"/>
                                          </p:stCondLst>
                                        </p:cTn>
                                        <p:tgtEl>
                                          <p:spTgt spid="5"/>
                                        </p:tgtEl>
                                        <p:attrNameLst>
                                          <p:attrName>r</p:attrName>
                                        </p:attrNameLst>
                                      </p:cBhvr>
                                    </p:animRot>
                                    <p:animRot by="240000">
                                      <p:cBhvr>
                                        <p:cTn id="67" dur="2" fill="hold">
                                          <p:stCondLst>
                                            <p:cond delay="100"/>
                                          </p:stCondLst>
                                        </p:cTn>
                                        <p:tgtEl>
                                          <p:spTgt spid="5"/>
                                        </p:tgtEl>
                                        <p:attrNameLst>
                                          <p:attrName>r</p:attrName>
                                        </p:attrNameLst>
                                      </p:cBhvr>
                                    </p:animRot>
                                    <p:animRot by="-240000">
                                      <p:cBhvr>
                                        <p:cTn id="68" dur="2" fill="hold">
                                          <p:stCondLst>
                                            <p:cond delay="150"/>
                                          </p:stCondLst>
                                        </p:cTn>
                                        <p:tgtEl>
                                          <p:spTgt spid="5"/>
                                        </p:tgtEl>
                                        <p:attrNameLst>
                                          <p:attrName>r</p:attrName>
                                        </p:attrNameLst>
                                      </p:cBhvr>
                                    </p:animRot>
                                    <p:animRot by="120000">
                                      <p:cBhvr>
                                        <p:cTn id="69" dur="2" fill="hold">
                                          <p:stCondLst>
                                            <p:cond delay="249"/>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08778" y="766179"/>
            <a:ext cx="1605994" cy="1586064"/>
            <a:chOff x="3608778" y="766179"/>
            <a:chExt cx="1605994" cy="1586064"/>
          </a:xfrm>
        </p:grpSpPr>
        <p:sp>
          <p:nvSpPr>
            <p:cNvPr id="3" name="菱形 2"/>
            <p:cNvSpPr/>
            <p:nvPr/>
          </p:nvSpPr>
          <p:spPr>
            <a:xfrm>
              <a:off x="3608778" y="766179"/>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7" name="菱形 6"/>
            <p:cNvSpPr/>
            <p:nvPr/>
          </p:nvSpPr>
          <p:spPr>
            <a:xfrm>
              <a:off x="3725444" y="881361"/>
              <a:ext cx="1372199" cy="1355169"/>
            </a:xfrm>
            <a:prstGeom prst="diamond">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1458" name="Freeform 5"/>
            <p:cNvSpPr>
              <a:spLocks noEditPoints="1"/>
            </p:cNvSpPr>
            <p:nvPr/>
          </p:nvSpPr>
          <p:spPr bwMode="auto">
            <a:xfrm>
              <a:off x="4206473" y="1160145"/>
              <a:ext cx="426596" cy="696337"/>
            </a:xfrm>
            <a:custGeom>
              <a:avLst/>
              <a:gdLst>
                <a:gd name="T0" fmla="*/ 496612 w 237"/>
                <a:gd name="T1" fmla="*/ 0 h 393"/>
                <a:gd name="T2" fmla="*/ 36117 w 237"/>
                <a:gd name="T3" fmla="*/ 0 h 393"/>
                <a:gd name="T4" fmla="*/ 0 w 237"/>
                <a:gd name="T5" fmla="*/ 38249 h 393"/>
                <a:gd name="T6" fmla="*/ 0 w 237"/>
                <a:gd name="T7" fmla="*/ 848238 h 393"/>
                <a:gd name="T8" fmla="*/ 36117 w 237"/>
                <a:gd name="T9" fmla="*/ 884238 h 393"/>
                <a:gd name="T10" fmla="*/ 496612 w 237"/>
                <a:gd name="T11" fmla="*/ 884238 h 393"/>
                <a:gd name="T12" fmla="*/ 534987 w 237"/>
                <a:gd name="T13" fmla="*/ 848238 h 393"/>
                <a:gd name="T14" fmla="*/ 534987 w 237"/>
                <a:gd name="T15" fmla="*/ 38249 h 393"/>
                <a:gd name="T16" fmla="*/ 496612 w 237"/>
                <a:gd name="T17" fmla="*/ 0 h 393"/>
                <a:gd name="T18" fmla="*/ 223476 w 237"/>
                <a:gd name="T19" fmla="*/ 24750 h 393"/>
                <a:gd name="T20" fmla="*/ 311511 w 237"/>
                <a:gd name="T21" fmla="*/ 24750 h 393"/>
                <a:gd name="T22" fmla="*/ 322798 w 237"/>
                <a:gd name="T23" fmla="*/ 36000 h 393"/>
                <a:gd name="T24" fmla="*/ 311511 w 237"/>
                <a:gd name="T25" fmla="*/ 47249 h 393"/>
                <a:gd name="T26" fmla="*/ 223476 w 237"/>
                <a:gd name="T27" fmla="*/ 47249 h 393"/>
                <a:gd name="T28" fmla="*/ 212189 w 237"/>
                <a:gd name="T29" fmla="*/ 36000 h 393"/>
                <a:gd name="T30" fmla="*/ 223476 w 237"/>
                <a:gd name="T31" fmla="*/ 24750 h 393"/>
                <a:gd name="T32" fmla="*/ 266365 w 237"/>
                <a:gd name="T33" fmla="*/ 861738 h 393"/>
                <a:gd name="T34" fmla="*/ 216704 w 237"/>
                <a:gd name="T35" fmla="*/ 809989 h 393"/>
                <a:gd name="T36" fmla="*/ 266365 w 237"/>
                <a:gd name="T37" fmla="*/ 760490 h 393"/>
                <a:gd name="T38" fmla="*/ 318283 w 237"/>
                <a:gd name="T39" fmla="*/ 809989 h 393"/>
                <a:gd name="T40" fmla="*/ 266365 w 237"/>
                <a:gd name="T41" fmla="*/ 861738 h 393"/>
                <a:gd name="T42" fmla="*/ 512414 w 237"/>
                <a:gd name="T43" fmla="*/ 699741 h 393"/>
                <a:gd name="T44" fmla="*/ 471782 w 237"/>
                <a:gd name="T45" fmla="*/ 735740 h 393"/>
                <a:gd name="T46" fmla="*/ 60948 w 237"/>
                <a:gd name="T47" fmla="*/ 735740 h 393"/>
                <a:gd name="T48" fmla="*/ 22573 w 237"/>
                <a:gd name="T49" fmla="*/ 699741 h 393"/>
                <a:gd name="T50" fmla="*/ 22573 w 237"/>
                <a:gd name="T51" fmla="*/ 119248 h 393"/>
                <a:gd name="T52" fmla="*/ 60948 w 237"/>
                <a:gd name="T53" fmla="*/ 83249 h 393"/>
                <a:gd name="T54" fmla="*/ 471782 w 237"/>
                <a:gd name="T55" fmla="*/ 83249 h 393"/>
                <a:gd name="T56" fmla="*/ 512414 w 237"/>
                <a:gd name="T57" fmla="*/ 119248 h 393"/>
                <a:gd name="T58" fmla="*/ 512414 w 237"/>
                <a:gd name="T59" fmla="*/ 699741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grpSp>
      <p:grpSp>
        <p:nvGrpSpPr>
          <p:cNvPr id="12" name="组合 11"/>
          <p:cNvGrpSpPr/>
          <p:nvPr/>
        </p:nvGrpSpPr>
        <p:grpSpPr>
          <a:xfrm>
            <a:off x="3601016" y="2585212"/>
            <a:ext cx="1605994" cy="1586064"/>
            <a:chOff x="3601016" y="2585212"/>
            <a:chExt cx="1605994" cy="1586064"/>
          </a:xfrm>
        </p:grpSpPr>
        <p:sp>
          <p:nvSpPr>
            <p:cNvPr id="5" name="菱形 4"/>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9" name="菱形 8"/>
            <p:cNvSpPr/>
            <p:nvPr/>
          </p:nvSpPr>
          <p:spPr>
            <a:xfrm>
              <a:off x="3717848" y="2700338"/>
              <a:ext cx="1372199" cy="1355169"/>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3" name="组合 12"/>
            <p:cNvGrpSpPr/>
            <p:nvPr/>
          </p:nvGrpSpPr>
          <p:grpSpPr>
            <a:xfrm>
              <a:off x="4079878" y="2939717"/>
              <a:ext cx="672175" cy="670085"/>
              <a:chOff x="2654300" y="2195513"/>
              <a:chExt cx="842963" cy="850901"/>
            </a:xfrm>
            <a:solidFill>
              <a:schemeClr val="bg1"/>
            </a:solidFill>
          </p:grpSpPr>
          <p:sp>
            <p:nvSpPr>
              <p:cNvPr id="14" name="Freeform 6"/>
              <p:cNvSpPr/>
              <p:nvPr/>
            </p:nvSpPr>
            <p:spPr bwMode="auto">
              <a:xfrm>
                <a:off x="2654300" y="2698751"/>
                <a:ext cx="404812"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37" y="32"/>
                      <a:pt x="2" y="89"/>
                      <a:pt x="0" y="155"/>
                    </a:cubicBezTo>
                    <a:cubicBezTo>
                      <a:pt x="179" y="155"/>
                      <a:pt x="179" y="155"/>
                      <a:pt x="179" y="155"/>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5" name="Freeform 7"/>
              <p:cNvSpPr/>
              <p:nvPr/>
            </p:nvSpPr>
            <p:spPr bwMode="auto">
              <a:xfrm>
                <a:off x="3094038" y="2698751"/>
                <a:ext cx="403225"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0" y="155"/>
                      <a:pt x="0" y="155"/>
                      <a:pt x="0" y="155"/>
                    </a:cubicBezTo>
                    <a:cubicBezTo>
                      <a:pt x="179" y="155"/>
                      <a:pt x="179" y="155"/>
                      <a:pt x="179" y="155"/>
                    </a:cubicBezTo>
                    <a:cubicBezTo>
                      <a:pt x="178" y="89"/>
                      <a:pt x="142" y="32"/>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6" name="Oval 8"/>
              <p:cNvSpPr>
                <a:spLocks noChangeArrowheads="1"/>
              </p:cNvSpPr>
              <p:nvPr/>
            </p:nvSpPr>
            <p:spPr bwMode="auto">
              <a:xfrm>
                <a:off x="2809875" y="2195513"/>
                <a:ext cx="531812" cy="530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7" name="Freeform 9"/>
              <p:cNvSpPr/>
              <p:nvPr/>
            </p:nvSpPr>
            <p:spPr bwMode="auto">
              <a:xfrm>
                <a:off x="2997200" y="2755901"/>
                <a:ext cx="158750" cy="209550"/>
              </a:xfrm>
              <a:custGeom>
                <a:avLst/>
                <a:gdLst>
                  <a:gd name="T0" fmla="*/ 0 w 100"/>
                  <a:gd name="T1" fmla="*/ 0 h 132"/>
                  <a:gd name="T2" fmla="*/ 50 w 100"/>
                  <a:gd name="T3" fmla="*/ 132 h 132"/>
                  <a:gd name="T4" fmla="*/ 100 w 100"/>
                  <a:gd name="T5" fmla="*/ 0 h 132"/>
                  <a:gd name="T6" fmla="*/ 0 w 100"/>
                  <a:gd name="T7" fmla="*/ 0 h 132"/>
                </a:gdLst>
                <a:ahLst/>
                <a:cxnLst>
                  <a:cxn ang="0">
                    <a:pos x="T0" y="T1"/>
                  </a:cxn>
                  <a:cxn ang="0">
                    <a:pos x="T2" y="T3"/>
                  </a:cxn>
                  <a:cxn ang="0">
                    <a:pos x="T4" y="T5"/>
                  </a:cxn>
                  <a:cxn ang="0">
                    <a:pos x="T6" y="T7"/>
                  </a:cxn>
                </a:cxnLst>
                <a:rect l="0" t="0" r="r" b="b"/>
                <a:pathLst>
                  <a:path w="100" h="132">
                    <a:moveTo>
                      <a:pt x="0" y="0"/>
                    </a:moveTo>
                    <a:lnTo>
                      <a:pt x="50" y="132"/>
                    </a:lnTo>
                    <a:lnTo>
                      <a:pt x="10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11" name="组合 10"/>
          <p:cNvGrpSpPr/>
          <p:nvPr/>
        </p:nvGrpSpPr>
        <p:grpSpPr>
          <a:xfrm>
            <a:off x="4514841" y="1701590"/>
            <a:ext cx="1605994" cy="1586064"/>
            <a:chOff x="4514841" y="1701590"/>
            <a:chExt cx="1605994" cy="1586064"/>
          </a:xfrm>
        </p:grpSpPr>
        <p:sp>
          <p:nvSpPr>
            <p:cNvPr id="4" name="菱形 3"/>
            <p:cNvSpPr/>
            <p:nvPr/>
          </p:nvSpPr>
          <p:spPr>
            <a:xfrm>
              <a:off x="4514841" y="1701590"/>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8" name="菱形 7"/>
            <p:cNvSpPr/>
            <p:nvPr/>
          </p:nvSpPr>
          <p:spPr>
            <a:xfrm>
              <a:off x="4631803" y="1816478"/>
              <a:ext cx="1372199" cy="1355169"/>
            </a:xfrm>
            <a:prstGeom prst="diamond">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8" name="组合 17"/>
            <p:cNvGrpSpPr/>
            <p:nvPr/>
          </p:nvGrpSpPr>
          <p:grpSpPr>
            <a:xfrm>
              <a:off x="4996664" y="2138681"/>
              <a:ext cx="678504" cy="587573"/>
              <a:chOff x="1123950" y="3781426"/>
              <a:chExt cx="850900" cy="746125"/>
            </a:xfrm>
            <a:solidFill>
              <a:schemeClr val="bg1"/>
            </a:solidFill>
          </p:grpSpPr>
          <p:sp>
            <p:nvSpPr>
              <p:cNvPr id="19"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0"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45" name="组合 44"/>
          <p:cNvGrpSpPr/>
          <p:nvPr/>
        </p:nvGrpSpPr>
        <p:grpSpPr>
          <a:xfrm>
            <a:off x="4514841" y="3520623"/>
            <a:ext cx="1605994" cy="1586064"/>
            <a:chOff x="4514841" y="3520623"/>
            <a:chExt cx="1605994" cy="1586064"/>
          </a:xfrm>
        </p:grpSpPr>
        <p:sp>
          <p:nvSpPr>
            <p:cNvPr id="6" name="菱形 5"/>
            <p:cNvSpPr/>
            <p:nvPr/>
          </p:nvSpPr>
          <p:spPr>
            <a:xfrm>
              <a:off x="4514841" y="3520623"/>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0" name="菱形 9"/>
            <p:cNvSpPr/>
            <p:nvPr/>
          </p:nvSpPr>
          <p:spPr>
            <a:xfrm>
              <a:off x="4631803" y="3636705"/>
              <a:ext cx="1372199" cy="1353919"/>
            </a:xfrm>
            <a:prstGeom prst="diamond">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1" name="组合 20"/>
            <p:cNvGrpSpPr>
              <a:grpSpLocks noChangeAspect="1"/>
            </p:cNvGrpSpPr>
            <p:nvPr/>
          </p:nvGrpSpPr>
          <p:grpSpPr>
            <a:xfrm>
              <a:off x="5078103" y="3934630"/>
              <a:ext cx="497231" cy="844792"/>
              <a:chOff x="2792413" y="5253038"/>
              <a:chExt cx="561975" cy="966788"/>
            </a:xfrm>
            <a:solidFill>
              <a:schemeClr val="bg1"/>
            </a:solidFill>
          </p:grpSpPr>
          <p:sp>
            <p:nvSpPr>
              <p:cNvPr id="22" name="Freeform 12"/>
              <p:cNvSpPr>
                <a:spLocks noEditPoints="1"/>
              </p:cNvSpPr>
              <p:nvPr/>
            </p:nvSpPr>
            <p:spPr bwMode="auto">
              <a:xfrm>
                <a:off x="2792413" y="5253038"/>
                <a:ext cx="561975" cy="704850"/>
              </a:xfrm>
              <a:custGeom>
                <a:avLst/>
                <a:gdLst>
                  <a:gd name="T0" fmla="*/ 124 w 249"/>
                  <a:gd name="T1" fmla="*/ 0 h 313"/>
                  <a:gd name="T2" fmla="*/ 0 w 249"/>
                  <a:gd name="T3" fmla="*/ 125 h 313"/>
                  <a:gd name="T4" fmla="*/ 5 w 249"/>
                  <a:gd name="T5" fmla="*/ 163 h 313"/>
                  <a:gd name="T6" fmla="*/ 61 w 249"/>
                  <a:gd name="T7" fmla="*/ 313 h 313"/>
                  <a:gd name="T8" fmla="*/ 187 w 249"/>
                  <a:gd name="T9" fmla="*/ 313 h 313"/>
                  <a:gd name="T10" fmla="*/ 243 w 249"/>
                  <a:gd name="T11" fmla="*/ 163 h 313"/>
                  <a:gd name="T12" fmla="*/ 249 w 249"/>
                  <a:gd name="T13" fmla="*/ 125 h 313"/>
                  <a:gd name="T14" fmla="*/ 124 w 249"/>
                  <a:gd name="T15" fmla="*/ 0 h 313"/>
                  <a:gd name="T16" fmla="*/ 230 w 249"/>
                  <a:gd name="T17" fmla="*/ 162 h 313"/>
                  <a:gd name="T18" fmla="*/ 180 w 249"/>
                  <a:gd name="T19" fmla="*/ 296 h 313"/>
                  <a:gd name="T20" fmla="*/ 68 w 249"/>
                  <a:gd name="T21" fmla="*/ 296 h 313"/>
                  <a:gd name="T22" fmla="*/ 18 w 249"/>
                  <a:gd name="T23" fmla="*/ 162 h 313"/>
                  <a:gd name="T24" fmla="*/ 13 w 249"/>
                  <a:gd name="T25" fmla="*/ 128 h 313"/>
                  <a:gd name="T26" fmla="*/ 124 w 249"/>
                  <a:gd name="T27" fmla="*/ 17 h 313"/>
                  <a:gd name="T28" fmla="*/ 235 w 249"/>
                  <a:gd name="T29" fmla="*/ 128 h 313"/>
                  <a:gd name="T30" fmla="*/ 230 w 249"/>
                  <a:gd name="T31" fmla="*/ 1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313">
                    <a:moveTo>
                      <a:pt x="124" y="0"/>
                    </a:moveTo>
                    <a:cubicBezTo>
                      <a:pt x="55" y="0"/>
                      <a:pt x="0" y="56"/>
                      <a:pt x="0" y="125"/>
                    </a:cubicBezTo>
                    <a:cubicBezTo>
                      <a:pt x="0" y="138"/>
                      <a:pt x="2" y="151"/>
                      <a:pt x="5" y="163"/>
                    </a:cubicBezTo>
                    <a:cubicBezTo>
                      <a:pt x="61" y="313"/>
                      <a:pt x="61" y="313"/>
                      <a:pt x="61" y="313"/>
                    </a:cubicBezTo>
                    <a:cubicBezTo>
                      <a:pt x="187" y="313"/>
                      <a:pt x="187" y="313"/>
                      <a:pt x="187" y="313"/>
                    </a:cubicBezTo>
                    <a:cubicBezTo>
                      <a:pt x="243" y="163"/>
                      <a:pt x="243" y="163"/>
                      <a:pt x="243" y="163"/>
                    </a:cubicBezTo>
                    <a:cubicBezTo>
                      <a:pt x="247" y="151"/>
                      <a:pt x="249" y="138"/>
                      <a:pt x="249" y="125"/>
                    </a:cubicBezTo>
                    <a:cubicBezTo>
                      <a:pt x="249" y="56"/>
                      <a:pt x="193" y="0"/>
                      <a:pt x="124" y="0"/>
                    </a:cubicBezTo>
                    <a:close/>
                    <a:moveTo>
                      <a:pt x="230" y="162"/>
                    </a:moveTo>
                    <a:cubicBezTo>
                      <a:pt x="180" y="296"/>
                      <a:pt x="180" y="296"/>
                      <a:pt x="180" y="296"/>
                    </a:cubicBezTo>
                    <a:cubicBezTo>
                      <a:pt x="68" y="296"/>
                      <a:pt x="68" y="296"/>
                      <a:pt x="68" y="296"/>
                    </a:cubicBezTo>
                    <a:cubicBezTo>
                      <a:pt x="18" y="162"/>
                      <a:pt x="18" y="162"/>
                      <a:pt x="18" y="162"/>
                    </a:cubicBezTo>
                    <a:cubicBezTo>
                      <a:pt x="15" y="152"/>
                      <a:pt x="13" y="140"/>
                      <a:pt x="13" y="128"/>
                    </a:cubicBezTo>
                    <a:cubicBezTo>
                      <a:pt x="13" y="67"/>
                      <a:pt x="63" y="17"/>
                      <a:pt x="124" y="17"/>
                    </a:cubicBezTo>
                    <a:cubicBezTo>
                      <a:pt x="185" y="17"/>
                      <a:pt x="235" y="67"/>
                      <a:pt x="235" y="128"/>
                    </a:cubicBezTo>
                    <a:cubicBezTo>
                      <a:pt x="235" y="140"/>
                      <a:pt x="233" y="152"/>
                      <a:pt x="230"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3" name="Freeform 13"/>
              <p:cNvSpPr/>
              <p:nvPr/>
            </p:nvSpPr>
            <p:spPr bwMode="auto">
              <a:xfrm>
                <a:off x="3003550" y="6189663"/>
                <a:ext cx="136525" cy="30163"/>
              </a:xfrm>
              <a:custGeom>
                <a:avLst/>
                <a:gdLst>
                  <a:gd name="T0" fmla="*/ 60 w 60"/>
                  <a:gd name="T1" fmla="*/ 8 h 14"/>
                  <a:gd name="T2" fmla="*/ 57 w 60"/>
                  <a:gd name="T3" fmla="*/ 14 h 14"/>
                  <a:gd name="T4" fmla="*/ 3 w 60"/>
                  <a:gd name="T5" fmla="*/ 14 h 14"/>
                  <a:gd name="T6" fmla="*/ 0 w 60"/>
                  <a:gd name="T7" fmla="*/ 8 h 14"/>
                  <a:gd name="T8" fmla="*/ 0 w 60"/>
                  <a:gd name="T9" fmla="*/ 6 h 14"/>
                  <a:gd name="T10" fmla="*/ 3 w 60"/>
                  <a:gd name="T11" fmla="*/ 0 h 14"/>
                  <a:gd name="T12" fmla="*/ 57 w 60"/>
                  <a:gd name="T13" fmla="*/ 0 h 14"/>
                  <a:gd name="T14" fmla="*/ 60 w 60"/>
                  <a:gd name="T15" fmla="*/ 6 h 14"/>
                  <a:gd name="T16" fmla="*/ 60 w 60"/>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
                    <a:moveTo>
                      <a:pt x="60" y="8"/>
                    </a:moveTo>
                    <a:cubicBezTo>
                      <a:pt x="60" y="11"/>
                      <a:pt x="59" y="14"/>
                      <a:pt x="57" y="14"/>
                    </a:cubicBezTo>
                    <a:cubicBezTo>
                      <a:pt x="3" y="14"/>
                      <a:pt x="3" y="14"/>
                      <a:pt x="3" y="14"/>
                    </a:cubicBezTo>
                    <a:cubicBezTo>
                      <a:pt x="1" y="14"/>
                      <a:pt x="0" y="11"/>
                      <a:pt x="0" y="8"/>
                    </a:cubicBezTo>
                    <a:cubicBezTo>
                      <a:pt x="0" y="6"/>
                      <a:pt x="0" y="6"/>
                      <a:pt x="0" y="6"/>
                    </a:cubicBezTo>
                    <a:cubicBezTo>
                      <a:pt x="0" y="2"/>
                      <a:pt x="1" y="0"/>
                      <a:pt x="3" y="0"/>
                    </a:cubicBezTo>
                    <a:cubicBezTo>
                      <a:pt x="57" y="0"/>
                      <a:pt x="57" y="0"/>
                      <a:pt x="57" y="0"/>
                    </a:cubicBezTo>
                    <a:cubicBezTo>
                      <a:pt x="59" y="0"/>
                      <a:pt x="60" y="2"/>
                      <a:pt x="60" y="6"/>
                    </a:cubicBezTo>
                    <a:lnTo>
                      <a:pt x="6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4" name="Freeform 14"/>
              <p:cNvSpPr/>
              <p:nvPr/>
            </p:nvSpPr>
            <p:spPr bwMode="auto">
              <a:xfrm>
                <a:off x="2974975" y="6143626"/>
                <a:ext cx="193675" cy="31750"/>
              </a:xfrm>
              <a:custGeom>
                <a:avLst/>
                <a:gdLst>
                  <a:gd name="T0" fmla="*/ 86 w 86"/>
                  <a:gd name="T1" fmla="*/ 8 h 14"/>
                  <a:gd name="T2" fmla="*/ 82 w 86"/>
                  <a:gd name="T3" fmla="*/ 14 h 14"/>
                  <a:gd name="T4" fmla="*/ 4 w 86"/>
                  <a:gd name="T5" fmla="*/ 14 h 14"/>
                  <a:gd name="T6" fmla="*/ 0 w 86"/>
                  <a:gd name="T7" fmla="*/ 8 h 14"/>
                  <a:gd name="T8" fmla="*/ 0 w 86"/>
                  <a:gd name="T9" fmla="*/ 6 h 14"/>
                  <a:gd name="T10" fmla="*/ 4 w 86"/>
                  <a:gd name="T11" fmla="*/ 0 h 14"/>
                  <a:gd name="T12" fmla="*/ 82 w 86"/>
                  <a:gd name="T13" fmla="*/ 0 h 14"/>
                  <a:gd name="T14" fmla="*/ 86 w 86"/>
                  <a:gd name="T15" fmla="*/ 6 h 14"/>
                  <a:gd name="T16" fmla="*/ 86 w 8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
                    <a:moveTo>
                      <a:pt x="86" y="8"/>
                    </a:moveTo>
                    <a:cubicBezTo>
                      <a:pt x="86" y="11"/>
                      <a:pt x="84" y="14"/>
                      <a:pt x="82" y="14"/>
                    </a:cubicBezTo>
                    <a:cubicBezTo>
                      <a:pt x="4" y="14"/>
                      <a:pt x="4" y="14"/>
                      <a:pt x="4" y="14"/>
                    </a:cubicBezTo>
                    <a:cubicBezTo>
                      <a:pt x="2" y="14"/>
                      <a:pt x="0" y="11"/>
                      <a:pt x="0" y="8"/>
                    </a:cubicBezTo>
                    <a:cubicBezTo>
                      <a:pt x="0" y="6"/>
                      <a:pt x="0" y="6"/>
                      <a:pt x="0" y="6"/>
                    </a:cubicBezTo>
                    <a:cubicBezTo>
                      <a:pt x="0" y="3"/>
                      <a:pt x="2" y="0"/>
                      <a:pt x="4" y="0"/>
                    </a:cubicBezTo>
                    <a:cubicBezTo>
                      <a:pt x="82" y="0"/>
                      <a:pt x="82" y="0"/>
                      <a:pt x="82" y="0"/>
                    </a:cubicBezTo>
                    <a:cubicBezTo>
                      <a:pt x="84" y="0"/>
                      <a:pt x="86" y="3"/>
                      <a:pt x="86" y="6"/>
                    </a:cubicBezTo>
                    <a:lnTo>
                      <a:pt x="8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5" name="Freeform 15"/>
              <p:cNvSpPr/>
              <p:nvPr/>
            </p:nvSpPr>
            <p:spPr bwMode="auto">
              <a:xfrm>
                <a:off x="2933700" y="609917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6" name="Freeform 16"/>
              <p:cNvSpPr/>
              <p:nvPr/>
            </p:nvSpPr>
            <p:spPr bwMode="auto">
              <a:xfrm>
                <a:off x="2933700" y="6053138"/>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2"/>
                      <a:pt x="120" y="14"/>
                      <a:pt x="117" y="14"/>
                    </a:cubicBezTo>
                    <a:cubicBezTo>
                      <a:pt x="6" y="14"/>
                      <a:pt x="6" y="14"/>
                      <a:pt x="6" y="14"/>
                    </a:cubicBezTo>
                    <a:cubicBezTo>
                      <a:pt x="3" y="14"/>
                      <a:pt x="0" y="12"/>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7" name="Freeform 17"/>
              <p:cNvSpPr/>
              <p:nvPr/>
            </p:nvSpPr>
            <p:spPr bwMode="auto">
              <a:xfrm>
                <a:off x="2933700" y="6011863"/>
                <a:ext cx="276225" cy="28575"/>
              </a:xfrm>
              <a:custGeom>
                <a:avLst/>
                <a:gdLst>
                  <a:gd name="T0" fmla="*/ 122 w 122"/>
                  <a:gd name="T1" fmla="*/ 8 h 13"/>
                  <a:gd name="T2" fmla="*/ 117 w 122"/>
                  <a:gd name="T3" fmla="*/ 13 h 13"/>
                  <a:gd name="T4" fmla="*/ 6 w 122"/>
                  <a:gd name="T5" fmla="*/ 13 h 13"/>
                  <a:gd name="T6" fmla="*/ 0 w 122"/>
                  <a:gd name="T7" fmla="*/ 8 h 13"/>
                  <a:gd name="T8" fmla="*/ 0 w 122"/>
                  <a:gd name="T9" fmla="*/ 6 h 13"/>
                  <a:gd name="T10" fmla="*/ 6 w 122"/>
                  <a:gd name="T11" fmla="*/ 0 h 13"/>
                  <a:gd name="T12" fmla="*/ 117 w 122"/>
                  <a:gd name="T13" fmla="*/ 0 h 13"/>
                  <a:gd name="T14" fmla="*/ 122 w 122"/>
                  <a:gd name="T15" fmla="*/ 6 h 13"/>
                  <a:gd name="T16" fmla="*/ 122 w 122"/>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
                    <a:moveTo>
                      <a:pt x="122" y="8"/>
                    </a:moveTo>
                    <a:cubicBezTo>
                      <a:pt x="122" y="11"/>
                      <a:pt x="120" y="13"/>
                      <a:pt x="117" y="13"/>
                    </a:cubicBezTo>
                    <a:cubicBezTo>
                      <a:pt x="6" y="13"/>
                      <a:pt x="6" y="13"/>
                      <a:pt x="6" y="13"/>
                    </a:cubicBezTo>
                    <a:cubicBezTo>
                      <a:pt x="3" y="13"/>
                      <a:pt x="0" y="11"/>
                      <a:pt x="0" y="8"/>
                    </a:cubicBezTo>
                    <a:cubicBezTo>
                      <a:pt x="0" y="6"/>
                      <a:pt x="0" y="6"/>
                      <a:pt x="0" y="6"/>
                    </a:cubicBezTo>
                    <a:cubicBezTo>
                      <a:pt x="0" y="2"/>
                      <a:pt x="3" y="0"/>
                      <a:pt x="6" y="0"/>
                    </a:cubicBezTo>
                    <a:cubicBezTo>
                      <a:pt x="117" y="0"/>
                      <a:pt x="117" y="0"/>
                      <a:pt x="117" y="0"/>
                    </a:cubicBezTo>
                    <a:cubicBezTo>
                      <a:pt x="120" y="0"/>
                      <a:pt x="122" y="2"/>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8" name="Freeform 18"/>
              <p:cNvSpPr/>
              <p:nvPr/>
            </p:nvSpPr>
            <p:spPr bwMode="auto">
              <a:xfrm>
                <a:off x="2933700" y="596582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sp>
        <p:nvSpPr>
          <p:cNvPr id="37" name="文本框 20"/>
          <p:cNvSpPr txBox="1"/>
          <p:nvPr/>
        </p:nvSpPr>
        <p:spPr>
          <a:xfrm>
            <a:off x="2095115" y="124856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38" name="矩形 47"/>
          <p:cNvSpPr>
            <a:spLocks noChangeArrowheads="1"/>
          </p:cNvSpPr>
          <p:nvPr/>
        </p:nvSpPr>
        <p:spPr bwMode="auto">
          <a:xfrm>
            <a:off x="1548557" y="1603622"/>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9" name="文本框 20"/>
          <p:cNvSpPr txBox="1"/>
          <p:nvPr/>
        </p:nvSpPr>
        <p:spPr>
          <a:xfrm>
            <a:off x="2095115" y="298846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0" name="矩形 47"/>
          <p:cNvSpPr>
            <a:spLocks noChangeArrowheads="1"/>
          </p:cNvSpPr>
          <p:nvPr/>
        </p:nvSpPr>
        <p:spPr bwMode="auto">
          <a:xfrm>
            <a:off x="1548557" y="3343522"/>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1" name="文本框 20"/>
          <p:cNvSpPr txBox="1"/>
          <p:nvPr/>
        </p:nvSpPr>
        <p:spPr>
          <a:xfrm>
            <a:off x="6377520" y="1908735"/>
            <a:ext cx="1172511" cy="381071"/>
          </a:xfrm>
          <a:prstGeom prst="rect">
            <a:avLst/>
          </a:prstGeom>
          <a:noFill/>
        </p:spPr>
        <p:txBody>
          <a:bodyPr wrap="none" lIns="72585" tIns="36293" rIns="72585" bIns="36293">
            <a:spAutoFit/>
          </a:bodyPr>
          <a:lstStyle/>
          <a:p>
            <a:pP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2" name="矩形 47"/>
          <p:cNvSpPr>
            <a:spLocks noChangeArrowheads="1"/>
          </p:cNvSpPr>
          <p:nvPr/>
        </p:nvSpPr>
        <p:spPr bwMode="auto">
          <a:xfrm>
            <a:off x="6362315" y="226378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3" name="文本框 20"/>
          <p:cNvSpPr txBox="1"/>
          <p:nvPr/>
        </p:nvSpPr>
        <p:spPr>
          <a:xfrm>
            <a:off x="6377520" y="3648635"/>
            <a:ext cx="1172511" cy="381071"/>
          </a:xfrm>
          <a:prstGeom prst="rect">
            <a:avLst/>
          </a:prstGeom>
          <a:noFill/>
        </p:spPr>
        <p:txBody>
          <a:bodyPr wrap="none" lIns="72585" tIns="36293" rIns="72585" bIns="36293">
            <a:spAutoFit/>
          </a:bodyPr>
          <a:lstStyle/>
          <a:p>
            <a:pP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4" name="矩形 47"/>
          <p:cNvSpPr>
            <a:spLocks noChangeArrowheads="1"/>
          </p:cNvSpPr>
          <p:nvPr/>
        </p:nvSpPr>
        <p:spPr bwMode="auto">
          <a:xfrm>
            <a:off x="6362315" y="400368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46" name="组合 45"/>
          <p:cNvGrpSpPr/>
          <p:nvPr/>
        </p:nvGrpSpPr>
        <p:grpSpPr>
          <a:xfrm>
            <a:off x="-198457" y="144052"/>
            <a:ext cx="9920307" cy="324036"/>
            <a:chOff x="-198457" y="144052"/>
            <a:chExt cx="9920307" cy="324036"/>
          </a:xfrm>
        </p:grpSpPr>
        <p:cxnSp>
          <p:nvCxnSpPr>
            <p:cNvPr id="47" name="直接连接符 4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198457" y="144052"/>
              <a:ext cx="2066885" cy="319659"/>
              <a:chOff x="2559580" y="72044"/>
              <a:chExt cx="2066885" cy="319659"/>
            </a:xfrm>
          </p:grpSpPr>
          <p:sp>
            <p:nvSpPr>
              <p:cNvPr id="55" name="五边形 54"/>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49" name="组合 48"/>
            <p:cNvGrpSpPr/>
            <p:nvPr/>
          </p:nvGrpSpPr>
          <p:grpSpPr>
            <a:xfrm>
              <a:off x="1273126" y="144052"/>
              <a:ext cx="2066885" cy="319659"/>
              <a:chOff x="4972411" y="72044"/>
              <a:chExt cx="2066885" cy="319659"/>
            </a:xfrm>
          </p:grpSpPr>
          <p:sp>
            <p:nvSpPr>
              <p:cNvPr id="53" name="五边形 52"/>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50" name="组合 49"/>
            <p:cNvGrpSpPr/>
            <p:nvPr/>
          </p:nvGrpSpPr>
          <p:grpSpPr>
            <a:xfrm>
              <a:off x="4212853" y="144052"/>
              <a:ext cx="2066885" cy="319659"/>
              <a:chOff x="7404958" y="72044"/>
              <a:chExt cx="2066885" cy="319659"/>
            </a:xfrm>
          </p:grpSpPr>
          <p:sp>
            <p:nvSpPr>
              <p:cNvPr id="51" name="五边形 50"/>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57" name="组合 56"/>
          <p:cNvGrpSpPr/>
          <p:nvPr/>
        </p:nvGrpSpPr>
        <p:grpSpPr>
          <a:xfrm>
            <a:off x="2772693" y="108049"/>
            <a:ext cx="2066885" cy="468053"/>
            <a:chOff x="121344" y="72044"/>
            <a:chExt cx="2066885" cy="468053"/>
          </a:xfrm>
        </p:grpSpPr>
        <p:sp>
          <p:nvSpPr>
            <p:cNvPr id="58" name="五边形 57"/>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250" fill="hold"/>
                                        <p:tgtEl>
                                          <p:spTgt spid="57"/>
                                        </p:tgtEl>
                                        <p:attrNameLst>
                                          <p:attrName>ppt_x</p:attrName>
                                        </p:attrNameLst>
                                      </p:cBhvr>
                                      <p:tavLst>
                                        <p:tav tm="0">
                                          <p:val>
                                            <p:strVal val="#ppt_x"/>
                                          </p:val>
                                        </p:tav>
                                        <p:tav tm="100000">
                                          <p:val>
                                            <p:strVal val="#ppt_x"/>
                                          </p:val>
                                        </p:tav>
                                      </p:tavLst>
                                    </p:anim>
                                    <p:anim calcmode="lin" valueType="num">
                                      <p:cBhvr additive="base">
                                        <p:cTn id="13" dur="250" fill="hold"/>
                                        <p:tgtEl>
                                          <p:spTgt spid="5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71">
                                          <p:stCondLst>
                                            <p:cond delay="0"/>
                                          </p:stCondLst>
                                        </p:cTn>
                                        <p:tgtEl>
                                          <p:spTgt spid="2"/>
                                        </p:tgtEl>
                                      </p:cBhvr>
                                    </p:animEffect>
                                    <p:anim calcmode="lin" valueType="num">
                                      <p:cBhvr>
                                        <p:cTn id="18" dur="22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8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82" tmFilter="0, 0; 0.125,0.2665; 0.25,0.4; 0.375,0.465; 0.5,0.5;  0.625,0.535; 0.75,0.6; 0.875,0.7335; 1,1">
                                          <p:stCondLst>
                                            <p:cond delay="82"/>
                                          </p:stCondLst>
                                        </p:cTn>
                                        <p:tgtEl>
                                          <p:spTgt spid="2"/>
                                        </p:tgtEl>
                                        <p:attrNameLst>
                                          <p:attrName>ppt_y</p:attrName>
                                        </p:attrNameLst>
                                      </p:cBhvr>
                                      <p:tavLst>
                                        <p:tav tm="0" fmla="#ppt_y-sin(pi*$)/9">
                                          <p:val>
                                            <p:fltVal val="0"/>
                                          </p:val>
                                        </p:tav>
                                        <p:tav tm="100000">
                                          <p:val>
                                            <p:fltVal val="1"/>
                                          </p:val>
                                        </p:tav>
                                      </p:tavLst>
                                    </p:anim>
                                    <p:anim calcmode="lin" valueType="num">
                                      <p:cBhvr>
                                        <p:cTn id="21" dur="2" tmFilter="0, 0; 0.125,0.2665; 0.25,0.4; 0.375,0.465; 0.5,0.5;  0.625,0.535; 0.75,0.6; 0.875,0.7335; 1,1">
                                          <p:stCondLst>
                                            <p:cond delay="163"/>
                                          </p:stCondLst>
                                        </p:cTn>
                                        <p:tgtEl>
                                          <p:spTgt spid="2"/>
                                        </p:tgtEl>
                                        <p:attrNameLst>
                                          <p:attrName>ppt_y</p:attrName>
                                        </p:attrNameLst>
                                      </p:cBhvr>
                                      <p:tavLst>
                                        <p:tav tm="0" fmla="#ppt_y-sin(pi*$)/27">
                                          <p:val>
                                            <p:fltVal val="0"/>
                                          </p:val>
                                        </p:tav>
                                        <p:tav tm="100000">
                                          <p:val>
                                            <p:fltVal val="1"/>
                                          </p:val>
                                        </p:tav>
                                      </p:tavLst>
                                    </p:anim>
                                    <p:anim calcmode="lin" valueType="num">
                                      <p:cBhvr>
                                        <p:cTn id="22" dur="1" tmFilter="0, 0; 0.125,0.2665; 0.25,0.4; 0.375,0.465; 0.5,0.5;  0.625,0.535; 0.75,0.6; 0.875,0.7335; 1,1">
                                          <p:stCondLst>
                                            <p:cond delay="249"/>
                                          </p:stCondLst>
                                        </p:cTn>
                                        <p:tgtEl>
                                          <p:spTgt spid="2"/>
                                        </p:tgtEl>
                                        <p:attrNameLst>
                                          <p:attrName>ppt_y</p:attrName>
                                        </p:attrNameLst>
                                      </p:cBhvr>
                                      <p:tavLst>
                                        <p:tav tm="0" fmla="#ppt_y-sin(pi*$)/81">
                                          <p:val>
                                            <p:fltVal val="0"/>
                                          </p:val>
                                        </p:tav>
                                        <p:tav tm="100000">
                                          <p:val>
                                            <p:fltVal val="1"/>
                                          </p:val>
                                        </p:tav>
                                      </p:tavLst>
                                    </p:anim>
                                    <p:animScale>
                                      <p:cBhvr>
                                        <p:cTn id="23" dur="1">
                                          <p:stCondLst>
                                            <p:cond delay="80"/>
                                          </p:stCondLst>
                                        </p:cTn>
                                        <p:tgtEl>
                                          <p:spTgt spid="2"/>
                                        </p:tgtEl>
                                      </p:cBhvr>
                                      <p:to x="100000" y="60000"/>
                                    </p:animScale>
                                    <p:animScale>
                                      <p:cBhvr>
                                        <p:cTn id="24" dur="1" decel="50000">
                                          <p:stCondLst>
                                            <p:cond delay="83"/>
                                          </p:stCondLst>
                                        </p:cTn>
                                        <p:tgtEl>
                                          <p:spTgt spid="2"/>
                                        </p:tgtEl>
                                      </p:cBhvr>
                                      <p:to x="100000" y="100000"/>
                                    </p:animScale>
                                    <p:animScale>
                                      <p:cBhvr>
                                        <p:cTn id="25" dur="1">
                                          <p:stCondLst>
                                            <p:cond delay="161"/>
                                          </p:stCondLst>
                                        </p:cTn>
                                        <p:tgtEl>
                                          <p:spTgt spid="2"/>
                                        </p:tgtEl>
                                      </p:cBhvr>
                                      <p:to x="100000" y="80000"/>
                                    </p:animScale>
                                    <p:animScale>
                                      <p:cBhvr>
                                        <p:cTn id="26" dur="1" decel="50000">
                                          <p:stCondLst>
                                            <p:cond delay="164"/>
                                          </p:stCondLst>
                                        </p:cTn>
                                        <p:tgtEl>
                                          <p:spTgt spid="2"/>
                                        </p:tgtEl>
                                      </p:cBhvr>
                                      <p:to x="100000" y="100000"/>
                                    </p:animScale>
                                    <p:animScale>
                                      <p:cBhvr>
                                        <p:cTn id="27" dur="1">
                                          <p:stCondLst>
                                            <p:cond delay="249"/>
                                          </p:stCondLst>
                                        </p:cTn>
                                        <p:tgtEl>
                                          <p:spTgt spid="2"/>
                                        </p:tgtEl>
                                      </p:cBhvr>
                                      <p:to x="100000" y="90000"/>
                                    </p:animScale>
                                    <p:animScale>
                                      <p:cBhvr>
                                        <p:cTn id="28" dur="1" decel="50000">
                                          <p:stCondLst>
                                            <p:cond delay="249"/>
                                          </p:stCondLst>
                                        </p:cTn>
                                        <p:tgtEl>
                                          <p:spTgt spid="2"/>
                                        </p:tgtEl>
                                      </p:cBhvr>
                                      <p:to x="100000" y="100000"/>
                                    </p:animScale>
                                    <p:animScale>
                                      <p:cBhvr>
                                        <p:cTn id="29" dur="1">
                                          <p:stCondLst>
                                            <p:cond delay="249"/>
                                          </p:stCondLst>
                                        </p:cTn>
                                        <p:tgtEl>
                                          <p:spTgt spid="2"/>
                                        </p:tgtEl>
                                      </p:cBhvr>
                                      <p:to x="100000" y="95000"/>
                                    </p:animScale>
                                    <p:animScale>
                                      <p:cBhvr>
                                        <p:cTn id="30" dur="1" decel="50000">
                                          <p:stCondLst>
                                            <p:cond delay="249"/>
                                          </p:stCondLst>
                                        </p:cTn>
                                        <p:tgtEl>
                                          <p:spTgt spid="2"/>
                                        </p:tgtEl>
                                      </p:cBhvr>
                                      <p:to x="100000" y="100000"/>
                                    </p:animScale>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250"/>
                                        <p:tgtEl>
                                          <p:spTgt spid="37"/>
                                        </p:tgtEl>
                                      </p:cBhvr>
                                    </p:animEffect>
                                    <p:anim calcmode="lin" valueType="num">
                                      <p:cBhvr>
                                        <p:cTn id="35" dur="250" fill="hold"/>
                                        <p:tgtEl>
                                          <p:spTgt spid="37"/>
                                        </p:tgtEl>
                                        <p:attrNameLst>
                                          <p:attrName>ppt_x</p:attrName>
                                        </p:attrNameLst>
                                      </p:cBhvr>
                                      <p:tavLst>
                                        <p:tav tm="0">
                                          <p:val>
                                            <p:strVal val="#ppt_x"/>
                                          </p:val>
                                        </p:tav>
                                        <p:tav tm="100000">
                                          <p:val>
                                            <p:strVal val="#ppt_x"/>
                                          </p:val>
                                        </p:tav>
                                      </p:tavLst>
                                    </p:anim>
                                    <p:anim calcmode="lin" valueType="num">
                                      <p:cBhvr>
                                        <p:cTn id="36" dur="250" fill="hold"/>
                                        <p:tgtEl>
                                          <p:spTgt spid="3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250"/>
                                        <p:tgtEl>
                                          <p:spTgt spid="38"/>
                                        </p:tgtEl>
                                      </p:cBhvr>
                                    </p:animEffect>
                                    <p:anim calcmode="lin" valueType="num">
                                      <p:cBhvr>
                                        <p:cTn id="40" dur="250" fill="hold"/>
                                        <p:tgtEl>
                                          <p:spTgt spid="38"/>
                                        </p:tgtEl>
                                        <p:attrNameLst>
                                          <p:attrName>ppt_x</p:attrName>
                                        </p:attrNameLst>
                                      </p:cBhvr>
                                      <p:tavLst>
                                        <p:tav tm="0">
                                          <p:val>
                                            <p:strVal val="#ppt_x"/>
                                          </p:val>
                                        </p:tav>
                                        <p:tav tm="100000">
                                          <p:val>
                                            <p:strVal val="#ppt_x"/>
                                          </p:val>
                                        </p:tav>
                                      </p:tavLst>
                                    </p:anim>
                                    <p:anim calcmode="lin" valueType="num">
                                      <p:cBhvr>
                                        <p:cTn id="41" dur="250" fill="hold"/>
                                        <p:tgtEl>
                                          <p:spTgt spid="38"/>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26"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71">
                                          <p:stCondLst>
                                            <p:cond delay="0"/>
                                          </p:stCondLst>
                                        </p:cTn>
                                        <p:tgtEl>
                                          <p:spTgt spid="11"/>
                                        </p:tgtEl>
                                      </p:cBhvr>
                                    </p:animEffect>
                                    <p:anim calcmode="lin" valueType="num">
                                      <p:cBhvr>
                                        <p:cTn id="46" dur="22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8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82" tmFilter="0, 0; 0.125,0.2665; 0.25,0.4; 0.375,0.465; 0.5,0.5;  0.625,0.535; 0.75,0.6; 0.875,0.7335; 1,1">
                                          <p:stCondLst>
                                            <p:cond delay="82"/>
                                          </p:stCondLst>
                                        </p:cTn>
                                        <p:tgtEl>
                                          <p:spTgt spid="11"/>
                                        </p:tgtEl>
                                        <p:attrNameLst>
                                          <p:attrName>ppt_y</p:attrName>
                                        </p:attrNameLst>
                                      </p:cBhvr>
                                      <p:tavLst>
                                        <p:tav tm="0" fmla="#ppt_y-sin(pi*$)/9">
                                          <p:val>
                                            <p:fltVal val="0"/>
                                          </p:val>
                                        </p:tav>
                                        <p:tav tm="100000">
                                          <p:val>
                                            <p:fltVal val="1"/>
                                          </p:val>
                                        </p:tav>
                                      </p:tavLst>
                                    </p:anim>
                                    <p:anim calcmode="lin" valueType="num">
                                      <p:cBhvr>
                                        <p:cTn id="49" dur="2" tmFilter="0, 0; 0.125,0.2665; 0.25,0.4; 0.375,0.465; 0.5,0.5;  0.625,0.535; 0.75,0.6; 0.875,0.7335; 1,1">
                                          <p:stCondLst>
                                            <p:cond delay="163"/>
                                          </p:stCondLst>
                                        </p:cTn>
                                        <p:tgtEl>
                                          <p:spTgt spid="11"/>
                                        </p:tgtEl>
                                        <p:attrNameLst>
                                          <p:attrName>ppt_y</p:attrName>
                                        </p:attrNameLst>
                                      </p:cBhvr>
                                      <p:tavLst>
                                        <p:tav tm="0" fmla="#ppt_y-sin(pi*$)/27">
                                          <p:val>
                                            <p:fltVal val="0"/>
                                          </p:val>
                                        </p:tav>
                                        <p:tav tm="100000">
                                          <p:val>
                                            <p:fltVal val="1"/>
                                          </p:val>
                                        </p:tav>
                                      </p:tavLst>
                                    </p:anim>
                                    <p:anim calcmode="lin" valueType="num">
                                      <p:cBhvr>
                                        <p:cTn id="50" dur="1" tmFilter="0, 0; 0.125,0.2665; 0.25,0.4; 0.375,0.465; 0.5,0.5;  0.625,0.535; 0.75,0.6; 0.875,0.7335; 1,1">
                                          <p:stCondLst>
                                            <p:cond delay="249"/>
                                          </p:stCondLst>
                                        </p:cTn>
                                        <p:tgtEl>
                                          <p:spTgt spid="11"/>
                                        </p:tgtEl>
                                        <p:attrNameLst>
                                          <p:attrName>ppt_y</p:attrName>
                                        </p:attrNameLst>
                                      </p:cBhvr>
                                      <p:tavLst>
                                        <p:tav tm="0" fmla="#ppt_y-sin(pi*$)/81">
                                          <p:val>
                                            <p:fltVal val="0"/>
                                          </p:val>
                                        </p:tav>
                                        <p:tav tm="100000">
                                          <p:val>
                                            <p:fltVal val="1"/>
                                          </p:val>
                                        </p:tav>
                                      </p:tavLst>
                                    </p:anim>
                                    <p:animScale>
                                      <p:cBhvr>
                                        <p:cTn id="51" dur="1">
                                          <p:stCondLst>
                                            <p:cond delay="80"/>
                                          </p:stCondLst>
                                        </p:cTn>
                                        <p:tgtEl>
                                          <p:spTgt spid="11"/>
                                        </p:tgtEl>
                                      </p:cBhvr>
                                      <p:to x="100000" y="60000"/>
                                    </p:animScale>
                                    <p:animScale>
                                      <p:cBhvr>
                                        <p:cTn id="52" dur="1" decel="50000">
                                          <p:stCondLst>
                                            <p:cond delay="83"/>
                                          </p:stCondLst>
                                        </p:cTn>
                                        <p:tgtEl>
                                          <p:spTgt spid="11"/>
                                        </p:tgtEl>
                                      </p:cBhvr>
                                      <p:to x="100000" y="100000"/>
                                    </p:animScale>
                                    <p:animScale>
                                      <p:cBhvr>
                                        <p:cTn id="53" dur="1">
                                          <p:stCondLst>
                                            <p:cond delay="161"/>
                                          </p:stCondLst>
                                        </p:cTn>
                                        <p:tgtEl>
                                          <p:spTgt spid="11"/>
                                        </p:tgtEl>
                                      </p:cBhvr>
                                      <p:to x="100000" y="80000"/>
                                    </p:animScale>
                                    <p:animScale>
                                      <p:cBhvr>
                                        <p:cTn id="54" dur="1" decel="50000">
                                          <p:stCondLst>
                                            <p:cond delay="164"/>
                                          </p:stCondLst>
                                        </p:cTn>
                                        <p:tgtEl>
                                          <p:spTgt spid="11"/>
                                        </p:tgtEl>
                                      </p:cBhvr>
                                      <p:to x="100000" y="100000"/>
                                    </p:animScale>
                                    <p:animScale>
                                      <p:cBhvr>
                                        <p:cTn id="55" dur="1">
                                          <p:stCondLst>
                                            <p:cond delay="249"/>
                                          </p:stCondLst>
                                        </p:cTn>
                                        <p:tgtEl>
                                          <p:spTgt spid="11"/>
                                        </p:tgtEl>
                                      </p:cBhvr>
                                      <p:to x="100000" y="90000"/>
                                    </p:animScale>
                                    <p:animScale>
                                      <p:cBhvr>
                                        <p:cTn id="56" dur="1" decel="50000">
                                          <p:stCondLst>
                                            <p:cond delay="249"/>
                                          </p:stCondLst>
                                        </p:cTn>
                                        <p:tgtEl>
                                          <p:spTgt spid="11"/>
                                        </p:tgtEl>
                                      </p:cBhvr>
                                      <p:to x="100000" y="100000"/>
                                    </p:animScale>
                                    <p:animScale>
                                      <p:cBhvr>
                                        <p:cTn id="57" dur="1">
                                          <p:stCondLst>
                                            <p:cond delay="249"/>
                                          </p:stCondLst>
                                        </p:cTn>
                                        <p:tgtEl>
                                          <p:spTgt spid="11"/>
                                        </p:tgtEl>
                                      </p:cBhvr>
                                      <p:to x="100000" y="95000"/>
                                    </p:animScale>
                                    <p:animScale>
                                      <p:cBhvr>
                                        <p:cTn id="58" dur="1" decel="50000">
                                          <p:stCondLst>
                                            <p:cond delay="249"/>
                                          </p:stCondLst>
                                        </p:cTn>
                                        <p:tgtEl>
                                          <p:spTgt spid="11"/>
                                        </p:tgtEl>
                                      </p:cBhvr>
                                      <p:to x="100000" y="100000"/>
                                    </p:animScale>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250"/>
                                        <p:tgtEl>
                                          <p:spTgt spid="41"/>
                                        </p:tgtEl>
                                      </p:cBhvr>
                                    </p:animEffect>
                                    <p:anim calcmode="lin" valueType="num">
                                      <p:cBhvr>
                                        <p:cTn id="63" dur="250" fill="hold"/>
                                        <p:tgtEl>
                                          <p:spTgt spid="41"/>
                                        </p:tgtEl>
                                        <p:attrNameLst>
                                          <p:attrName>ppt_x</p:attrName>
                                        </p:attrNameLst>
                                      </p:cBhvr>
                                      <p:tavLst>
                                        <p:tav tm="0">
                                          <p:val>
                                            <p:strVal val="#ppt_x"/>
                                          </p:val>
                                        </p:tav>
                                        <p:tav tm="100000">
                                          <p:val>
                                            <p:strVal val="#ppt_x"/>
                                          </p:val>
                                        </p:tav>
                                      </p:tavLst>
                                    </p:anim>
                                    <p:anim calcmode="lin" valueType="num">
                                      <p:cBhvr>
                                        <p:cTn id="64" dur="250" fill="hold"/>
                                        <p:tgtEl>
                                          <p:spTgt spid="4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250"/>
                                        <p:tgtEl>
                                          <p:spTgt spid="42"/>
                                        </p:tgtEl>
                                      </p:cBhvr>
                                    </p:animEffect>
                                    <p:anim calcmode="lin" valueType="num">
                                      <p:cBhvr>
                                        <p:cTn id="68" dur="250" fill="hold"/>
                                        <p:tgtEl>
                                          <p:spTgt spid="42"/>
                                        </p:tgtEl>
                                        <p:attrNameLst>
                                          <p:attrName>ppt_x</p:attrName>
                                        </p:attrNameLst>
                                      </p:cBhvr>
                                      <p:tavLst>
                                        <p:tav tm="0">
                                          <p:val>
                                            <p:strVal val="#ppt_x"/>
                                          </p:val>
                                        </p:tav>
                                        <p:tav tm="100000">
                                          <p:val>
                                            <p:strVal val="#ppt_x"/>
                                          </p:val>
                                        </p:tav>
                                      </p:tavLst>
                                    </p:anim>
                                    <p:anim calcmode="lin" valueType="num">
                                      <p:cBhvr>
                                        <p:cTn id="69" dur="25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26"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71">
                                          <p:stCondLst>
                                            <p:cond delay="0"/>
                                          </p:stCondLst>
                                        </p:cTn>
                                        <p:tgtEl>
                                          <p:spTgt spid="12"/>
                                        </p:tgtEl>
                                      </p:cBhvr>
                                    </p:animEffect>
                                    <p:anim calcmode="lin" valueType="num">
                                      <p:cBhvr>
                                        <p:cTn id="74" dur="22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5" dur="8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6" dur="82" tmFilter="0, 0; 0.125,0.2665; 0.25,0.4; 0.375,0.465; 0.5,0.5;  0.625,0.535; 0.75,0.6; 0.875,0.7335; 1,1">
                                          <p:stCondLst>
                                            <p:cond delay="82"/>
                                          </p:stCondLst>
                                        </p:cTn>
                                        <p:tgtEl>
                                          <p:spTgt spid="12"/>
                                        </p:tgtEl>
                                        <p:attrNameLst>
                                          <p:attrName>ppt_y</p:attrName>
                                        </p:attrNameLst>
                                      </p:cBhvr>
                                      <p:tavLst>
                                        <p:tav tm="0" fmla="#ppt_y-sin(pi*$)/9">
                                          <p:val>
                                            <p:fltVal val="0"/>
                                          </p:val>
                                        </p:tav>
                                        <p:tav tm="100000">
                                          <p:val>
                                            <p:fltVal val="1"/>
                                          </p:val>
                                        </p:tav>
                                      </p:tavLst>
                                    </p:anim>
                                    <p:anim calcmode="lin" valueType="num">
                                      <p:cBhvr>
                                        <p:cTn id="77" dur="2" tmFilter="0, 0; 0.125,0.2665; 0.25,0.4; 0.375,0.465; 0.5,0.5;  0.625,0.535; 0.75,0.6; 0.875,0.7335; 1,1">
                                          <p:stCondLst>
                                            <p:cond delay="163"/>
                                          </p:stCondLst>
                                        </p:cTn>
                                        <p:tgtEl>
                                          <p:spTgt spid="12"/>
                                        </p:tgtEl>
                                        <p:attrNameLst>
                                          <p:attrName>ppt_y</p:attrName>
                                        </p:attrNameLst>
                                      </p:cBhvr>
                                      <p:tavLst>
                                        <p:tav tm="0" fmla="#ppt_y-sin(pi*$)/27">
                                          <p:val>
                                            <p:fltVal val="0"/>
                                          </p:val>
                                        </p:tav>
                                        <p:tav tm="100000">
                                          <p:val>
                                            <p:fltVal val="1"/>
                                          </p:val>
                                        </p:tav>
                                      </p:tavLst>
                                    </p:anim>
                                    <p:anim calcmode="lin" valueType="num">
                                      <p:cBhvr>
                                        <p:cTn id="78" dur="1" tmFilter="0, 0; 0.125,0.2665; 0.25,0.4; 0.375,0.465; 0.5,0.5;  0.625,0.535; 0.75,0.6; 0.875,0.7335; 1,1">
                                          <p:stCondLst>
                                            <p:cond delay="249"/>
                                          </p:stCondLst>
                                        </p:cTn>
                                        <p:tgtEl>
                                          <p:spTgt spid="12"/>
                                        </p:tgtEl>
                                        <p:attrNameLst>
                                          <p:attrName>ppt_y</p:attrName>
                                        </p:attrNameLst>
                                      </p:cBhvr>
                                      <p:tavLst>
                                        <p:tav tm="0" fmla="#ppt_y-sin(pi*$)/81">
                                          <p:val>
                                            <p:fltVal val="0"/>
                                          </p:val>
                                        </p:tav>
                                        <p:tav tm="100000">
                                          <p:val>
                                            <p:fltVal val="1"/>
                                          </p:val>
                                        </p:tav>
                                      </p:tavLst>
                                    </p:anim>
                                    <p:animScale>
                                      <p:cBhvr>
                                        <p:cTn id="79" dur="1">
                                          <p:stCondLst>
                                            <p:cond delay="80"/>
                                          </p:stCondLst>
                                        </p:cTn>
                                        <p:tgtEl>
                                          <p:spTgt spid="12"/>
                                        </p:tgtEl>
                                      </p:cBhvr>
                                      <p:to x="100000" y="60000"/>
                                    </p:animScale>
                                    <p:animScale>
                                      <p:cBhvr>
                                        <p:cTn id="80" dur="1" decel="50000">
                                          <p:stCondLst>
                                            <p:cond delay="83"/>
                                          </p:stCondLst>
                                        </p:cTn>
                                        <p:tgtEl>
                                          <p:spTgt spid="12"/>
                                        </p:tgtEl>
                                      </p:cBhvr>
                                      <p:to x="100000" y="100000"/>
                                    </p:animScale>
                                    <p:animScale>
                                      <p:cBhvr>
                                        <p:cTn id="81" dur="1">
                                          <p:stCondLst>
                                            <p:cond delay="161"/>
                                          </p:stCondLst>
                                        </p:cTn>
                                        <p:tgtEl>
                                          <p:spTgt spid="12"/>
                                        </p:tgtEl>
                                      </p:cBhvr>
                                      <p:to x="100000" y="80000"/>
                                    </p:animScale>
                                    <p:animScale>
                                      <p:cBhvr>
                                        <p:cTn id="82" dur="1" decel="50000">
                                          <p:stCondLst>
                                            <p:cond delay="164"/>
                                          </p:stCondLst>
                                        </p:cTn>
                                        <p:tgtEl>
                                          <p:spTgt spid="12"/>
                                        </p:tgtEl>
                                      </p:cBhvr>
                                      <p:to x="100000" y="100000"/>
                                    </p:animScale>
                                    <p:animScale>
                                      <p:cBhvr>
                                        <p:cTn id="83" dur="1">
                                          <p:stCondLst>
                                            <p:cond delay="249"/>
                                          </p:stCondLst>
                                        </p:cTn>
                                        <p:tgtEl>
                                          <p:spTgt spid="12"/>
                                        </p:tgtEl>
                                      </p:cBhvr>
                                      <p:to x="100000" y="90000"/>
                                    </p:animScale>
                                    <p:animScale>
                                      <p:cBhvr>
                                        <p:cTn id="84" dur="1" decel="50000">
                                          <p:stCondLst>
                                            <p:cond delay="249"/>
                                          </p:stCondLst>
                                        </p:cTn>
                                        <p:tgtEl>
                                          <p:spTgt spid="12"/>
                                        </p:tgtEl>
                                      </p:cBhvr>
                                      <p:to x="100000" y="100000"/>
                                    </p:animScale>
                                    <p:animScale>
                                      <p:cBhvr>
                                        <p:cTn id="85" dur="1">
                                          <p:stCondLst>
                                            <p:cond delay="249"/>
                                          </p:stCondLst>
                                        </p:cTn>
                                        <p:tgtEl>
                                          <p:spTgt spid="12"/>
                                        </p:tgtEl>
                                      </p:cBhvr>
                                      <p:to x="100000" y="95000"/>
                                    </p:animScale>
                                    <p:animScale>
                                      <p:cBhvr>
                                        <p:cTn id="86" dur="1" decel="50000">
                                          <p:stCondLst>
                                            <p:cond delay="249"/>
                                          </p:stCondLst>
                                        </p:cTn>
                                        <p:tgtEl>
                                          <p:spTgt spid="12"/>
                                        </p:tgtEl>
                                      </p:cBhvr>
                                      <p:to x="100000" y="100000"/>
                                    </p:animScale>
                                  </p:childTnLst>
                                </p:cTn>
                              </p:par>
                            </p:childTnLst>
                          </p:cTn>
                        </p:par>
                        <p:par>
                          <p:cTn id="87" fill="hold">
                            <p:stCondLst>
                              <p:cond delay="3500"/>
                            </p:stCondLst>
                            <p:childTnLst>
                              <p:par>
                                <p:cTn id="88" presetID="42" presetClass="entr" presetSubtype="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250"/>
                                        <p:tgtEl>
                                          <p:spTgt spid="39"/>
                                        </p:tgtEl>
                                      </p:cBhvr>
                                    </p:animEffect>
                                    <p:anim calcmode="lin" valueType="num">
                                      <p:cBhvr>
                                        <p:cTn id="91" dur="250" fill="hold"/>
                                        <p:tgtEl>
                                          <p:spTgt spid="39"/>
                                        </p:tgtEl>
                                        <p:attrNameLst>
                                          <p:attrName>ppt_x</p:attrName>
                                        </p:attrNameLst>
                                      </p:cBhvr>
                                      <p:tavLst>
                                        <p:tav tm="0">
                                          <p:val>
                                            <p:strVal val="#ppt_x"/>
                                          </p:val>
                                        </p:tav>
                                        <p:tav tm="100000">
                                          <p:val>
                                            <p:strVal val="#ppt_x"/>
                                          </p:val>
                                        </p:tav>
                                      </p:tavLst>
                                    </p:anim>
                                    <p:anim calcmode="lin" valueType="num">
                                      <p:cBhvr>
                                        <p:cTn id="92" dur="250" fill="hold"/>
                                        <p:tgtEl>
                                          <p:spTgt spid="3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250"/>
                                        <p:tgtEl>
                                          <p:spTgt spid="40"/>
                                        </p:tgtEl>
                                      </p:cBhvr>
                                    </p:animEffect>
                                    <p:anim calcmode="lin" valueType="num">
                                      <p:cBhvr>
                                        <p:cTn id="96" dur="250" fill="hold"/>
                                        <p:tgtEl>
                                          <p:spTgt spid="40"/>
                                        </p:tgtEl>
                                        <p:attrNameLst>
                                          <p:attrName>ppt_x</p:attrName>
                                        </p:attrNameLst>
                                      </p:cBhvr>
                                      <p:tavLst>
                                        <p:tav tm="0">
                                          <p:val>
                                            <p:strVal val="#ppt_x"/>
                                          </p:val>
                                        </p:tav>
                                        <p:tav tm="100000">
                                          <p:val>
                                            <p:strVal val="#ppt_x"/>
                                          </p:val>
                                        </p:tav>
                                      </p:tavLst>
                                    </p:anim>
                                    <p:anim calcmode="lin" valueType="num">
                                      <p:cBhvr>
                                        <p:cTn id="97" dur="250" fill="hold"/>
                                        <p:tgtEl>
                                          <p:spTgt spid="40"/>
                                        </p:tgtEl>
                                        <p:attrNameLst>
                                          <p:attrName>ppt_y</p:attrName>
                                        </p:attrNameLst>
                                      </p:cBhvr>
                                      <p:tavLst>
                                        <p:tav tm="0">
                                          <p:val>
                                            <p:strVal val="#ppt_y+.1"/>
                                          </p:val>
                                        </p:tav>
                                        <p:tav tm="100000">
                                          <p:val>
                                            <p:strVal val="#ppt_y"/>
                                          </p:val>
                                        </p:tav>
                                      </p:tavLst>
                                    </p:anim>
                                  </p:childTnLst>
                                </p:cTn>
                              </p:par>
                            </p:childTnLst>
                          </p:cTn>
                        </p:par>
                        <p:par>
                          <p:cTn id="98" fill="hold">
                            <p:stCondLst>
                              <p:cond delay="4000"/>
                            </p:stCondLst>
                            <p:childTnLst>
                              <p:par>
                                <p:cTn id="99" presetID="26" presetClass="entr" presetSubtype="0" fill="hold"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ipe(down)">
                                      <p:cBhvr>
                                        <p:cTn id="101" dur="71">
                                          <p:stCondLst>
                                            <p:cond delay="0"/>
                                          </p:stCondLst>
                                        </p:cTn>
                                        <p:tgtEl>
                                          <p:spTgt spid="45"/>
                                        </p:tgtEl>
                                      </p:cBhvr>
                                    </p:animEffect>
                                    <p:anim calcmode="lin" valueType="num">
                                      <p:cBhvr>
                                        <p:cTn id="102" dur="224"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03" dur="8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04" dur="82" tmFilter="0, 0; 0.125,0.2665; 0.25,0.4; 0.375,0.465; 0.5,0.5;  0.625,0.535; 0.75,0.6; 0.875,0.7335; 1,1">
                                          <p:stCondLst>
                                            <p:cond delay="82"/>
                                          </p:stCondLst>
                                        </p:cTn>
                                        <p:tgtEl>
                                          <p:spTgt spid="45"/>
                                        </p:tgtEl>
                                        <p:attrNameLst>
                                          <p:attrName>ppt_y</p:attrName>
                                        </p:attrNameLst>
                                      </p:cBhvr>
                                      <p:tavLst>
                                        <p:tav tm="0" fmla="#ppt_y-sin(pi*$)/9">
                                          <p:val>
                                            <p:fltVal val="0"/>
                                          </p:val>
                                        </p:tav>
                                        <p:tav tm="100000">
                                          <p:val>
                                            <p:fltVal val="1"/>
                                          </p:val>
                                        </p:tav>
                                      </p:tavLst>
                                    </p:anim>
                                    <p:anim calcmode="lin" valueType="num">
                                      <p:cBhvr>
                                        <p:cTn id="105" dur="2" tmFilter="0, 0; 0.125,0.2665; 0.25,0.4; 0.375,0.465; 0.5,0.5;  0.625,0.535; 0.75,0.6; 0.875,0.7335; 1,1">
                                          <p:stCondLst>
                                            <p:cond delay="163"/>
                                          </p:stCondLst>
                                        </p:cTn>
                                        <p:tgtEl>
                                          <p:spTgt spid="45"/>
                                        </p:tgtEl>
                                        <p:attrNameLst>
                                          <p:attrName>ppt_y</p:attrName>
                                        </p:attrNameLst>
                                      </p:cBhvr>
                                      <p:tavLst>
                                        <p:tav tm="0" fmla="#ppt_y-sin(pi*$)/27">
                                          <p:val>
                                            <p:fltVal val="0"/>
                                          </p:val>
                                        </p:tav>
                                        <p:tav tm="100000">
                                          <p:val>
                                            <p:fltVal val="1"/>
                                          </p:val>
                                        </p:tav>
                                      </p:tavLst>
                                    </p:anim>
                                    <p:anim calcmode="lin" valueType="num">
                                      <p:cBhvr>
                                        <p:cTn id="106" dur="1" tmFilter="0, 0; 0.125,0.2665; 0.25,0.4; 0.375,0.465; 0.5,0.5;  0.625,0.535; 0.75,0.6; 0.875,0.7335; 1,1">
                                          <p:stCondLst>
                                            <p:cond delay="249"/>
                                          </p:stCondLst>
                                        </p:cTn>
                                        <p:tgtEl>
                                          <p:spTgt spid="45"/>
                                        </p:tgtEl>
                                        <p:attrNameLst>
                                          <p:attrName>ppt_y</p:attrName>
                                        </p:attrNameLst>
                                      </p:cBhvr>
                                      <p:tavLst>
                                        <p:tav tm="0" fmla="#ppt_y-sin(pi*$)/81">
                                          <p:val>
                                            <p:fltVal val="0"/>
                                          </p:val>
                                        </p:tav>
                                        <p:tav tm="100000">
                                          <p:val>
                                            <p:fltVal val="1"/>
                                          </p:val>
                                        </p:tav>
                                      </p:tavLst>
                                    </p:anim>
                                    <p:animScale>
                                      <p:cBhvr>
                                        <p:cTn id="107" dur="1">
                                          <p:stCondLst>
                                            <p:cond delay="80"/>
                                          </p:stCondLst>
                                        </p:cTn>
                                        <p:tgtEl>
                                          <p:spTgt spid="45"/>
                                        </p:tgtEl>
                                      </p:cBhvr>
                                      <p:to x="100000" y="60000"/>
                                    </p:animScale>
                                    <p:animScale>
                                      <p:cBhvr>
                                        <p:cTn id="108" dur="1" decel="50000">
                                          <p:stCondLst>
                                            <p:cond delay="83"/>
                                          </p:stCondLst>
                                        </p:cTn>
                                        <p:tgtEl>
                                          <p:spTgt spid="45"/>
                                        </p:tgtEl>
                                      </p:cBhvr>
                                      <p:to x="100000" y="100000"/>
                                    </p:animScale>
                                    <p:animScale>
                                      <p:cBhvr>
                                        <p:cTn id="109" dur="1">
                                          <p:stCondLst>
                                            <p:cond delay="161"/>
                                          </p:stCondLst>
                                        </p:cTn>
                                        <p:tgtEl>
                                          <p:spTgt spid="45"/>
                                        </p:tgtEl>
                                      </p:cBhvr>
                                      <p:to x="100000" y="80000"/>
                                    </p:animScale>
                                    <p:animScale>
                                      <p:cBhvr>
                                        <p:cTn id="110" dur="1" decel="50000">
                                          <p:stCondLst>
                                            <p:cond delay="164"/>
                                          </p:stCondLst>
                                        </p:cTn>
                                        <p:tgtEl>
                                          <p:spTgt spid="45"/>
                                        </p:tgtEl>
                                      </p:cBhvr>
                                      <p:to x="100000" y="100000"/>
                                    </p:animScale>
                                    <p:animScale>
                                      <p:cBhvr>
                                        <p:cTn id="111" dur="1">
                                          <p:stCondLst>
                                            <p:cond delay="249"/>
                                          </p:stCondLst>
                                        </p:cTn>
                                        <p:tgtEl>
                                          <p:spTgt spid="45"/>
                                        </p:tgtEl>
                                      </p:cBhvr>
                                      <p:to x="100000" y="90000"/>
                                    </p:animScale>
                                    <p:animScale>
                                      <p:cBhvr>
                                        <p:cTn id="112" dur="1" decel="50000">
                                          <p:stCondLst>
                                            <p:cond delay="249"/>
                                          </p:stCondLst>
                                        </p:cTn>
                                        <p:tgtEl>
                                          <p:spTgt spid="45"/>
                                        </p:tgtEl>
                                      </p:cBhvr>
                                      <p:to x="100000" y="100000"/>
                                    </p:animScale>
                                    <p:animScale>
                                      <p:cBhvr>
                                        <p:cTn id="113" dur="1">
                                          <p:stCondLst>
                                            <p:cond delay="249"/>
                                          </p:stCondLst>
                                        </p:cTn>
                                        <p:tgtEl>
                                          <p:spTgt spid="45"/>
                                        </p:tgtEl>
                                      </p:cBhvr>
                                      <p:to x="100000" y="95000"/>
                                    </p:animScale>
                                    <p:animScale>
                                      <p:cBhvr>
                                        <p:cTn id="114" dur="1" decel="50000">
                                          <p:stCondLst>
                                            <p:cond delay="249"/>
                                          </p:stCondLst>
                                        </p:cTn>
                                        <p:tgtEl>
                                          <p:spTgt spid="45"/>
                                        </p:tgtEl>
                                      </p:cBhvr>
                                      <p:to x="100000" y="100000"/>
                                    </p:animScale>
                                  </p:childTnLst>
                                </p:cTn>
                              </p:par>
                            </p:childTnLst>
                          </p:cTn>
                        </p:par>
                        <p:par>
                          <p:cTn id="115" fill="hold">
                            <p:stCondLst>
                              <p:cond delay="4500"/>
                            </p:stCondLst>
                            <p:childTnLst>
                              <p:par>
                                <p:cTn id="116" presetID="42" presetClass="entr" presetSubtype="0"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250"/>
                                        <p:tgtEl>
                                          <p:spTgt spid="43"/>
                                        </p:tgtEl>
                                      </p:cBhvr>
                                    </p:animEffect>
                                    <p:anim calcmode="lin" valueType="num">
                                      <p:cBhvr>
                                        <p:cTn id="119" dur="250" fill="hold"/>
                                        <p:tgtEl>
                                          <p:spTgt spid="43"/>
                                        </p:tgtEl>
                                        <p:attrNameLst>
                                          <p:attrName>ppt_x</p:attrName>
                                        </p:attrNameLst>
                                      </p:cBhvr>
                                      <p:tavLst>
                                        <p:tav tm="0">
                                          <p:val>
                                            <p:strVal val="#ppt_x"/>
                                          </p:val>
                                        </p:tav>
                                        <p:tav tm="100000">
                                          <p:val>
                                            <p:strVal val="#ppt_x"/>
                                          </p:val>
                                        </p:tav>
                                      </p:tavLst>
                                    </p:anim>
                                    <p:anim calcmode="lin" valueType="num">
                                      <p:cBhvr>
                                        <p:cTn id="120" dur="250" fill="hold"/>
                                        <p:tgtEl>
                                          <p:spTgt spid="43"/>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250"/>
                                        <p:tgtEl>
                                          <p:spTgt spid="44"/>
                                        </p:tgtEl>
                                      </p:cBhvr>
                                    </p:animEffect>
                                    <p:anim calcmode="lin" valueType="num">
                                      <p:cBhvr>
                                        <p:cTn id="124" dur="250" fill="hold"/>
                                        <p:tgtEl>
                                          <p:spTgt spid="44"/>
                                        </p:tgtEl>
                                        <p:attrNameLst>
                                          <p:attrName>ppt_x</p:attrName>
                                        </p:attrNameLst>
                                      </p:cBhvr>
                                      <p:tavLst>
                                        <p:tav tm="0">
                                          <p:val>
                                            <p:strVal val="#ppt_x"/>
                                          </p:val>
                                        </p:tav>
                                        <p:tav tm="100000">
                                          <p:val>
                                            <p:strVal val="#ppt_x"/>
                                          </p:val>
                                        </p:tav>
                                      </p:tavLst>
                                    </p:anim>
                                    <p:anim calcmode="lin" valueType="num">
                                      <p:cBhvr>
                                        <p:cTn id="125"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p:cNvGrpSpPr/>
          <p:nvPr/>
        </p:nvGrpSpPr>
        <p:grpSpPr bwMode="auto">
          <a:xfrm>
            <a:off x="5868988" y="612775"/>
            <a:ext cx="968375" cy="966788"/>
            <a:chOff x="4216906" y="4857744"/>
            <a:chExt cx="713232" cy="713231"/>
          </a:xfrm>
        </p:grpSpPr>
        <p:sp>
          <p:nvSpPr>
            <p:cNvPr id="44" name="Donut 32"/>
            <p:cNvSpPr>
              <a:spLocks noChangeArrowheads="1"/>
            </p:cNvSpPr>
            <p:nvPr/>
          </p:nvSpPr>
          <p:spPr bwMode="auto">
            <a:xfrm>
              <a:off x="4216906" y="4857744"/>
              <a:ext cx="713232" cy="71323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4"/>
            </a:solidFill>
            <a:ln w="9525">
              <a:noFill/>
              <a:miter lim="800000"/>
            </a:ln>
            <a:effectLst>
              <a:outerShdw blurRad="63500" dist="23000" dir="5400000" rotWithShape="0">
                <a:srgbClr val="000000">
                  <a:alpha val="34999"/>
                </a:srgbClr>
              </a:outerShdw>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grpSp>
          <p:nvGrpSpPr>
            <p:cNvPr id="3" name="Gruppe 67"/>
            <p:cNvGrpSpPr/>
            <p:nvPr/>
          </p:nvGrpSpPr>
          <p:grpSpPr bwMode="auto">
            <a:xfrm>
              <a:off x="4370796" y="5028441"/>
              <a:ext cx="405456" cy="371850"/>
              <a:chOff x="355442" y="4350695"/>
              <a:chExt cx="900893" cy="825896"/>
            </a:xfrm>
            <a:solidFill>
              <a:srgbClr val="000000"/>
            </a:solidFill>
          </p:grpSpPr>
          <p:sp>
            <p:nvSpPr>
              <p:cNvPr id="4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accent4">
                  <a:alpha val="50000"/>
                </a:schemeClr>
              </a:solidFill>
              <a:ln w="9525">
                <a:noFill/>
                <a:round/>
              </a:ln>
            </p:spPr>
            <p:txBody>
              <a:bodyPr/>
              <a:lstStyle/>
              <a:p>
                <a:pPr defTabSz="967740"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sp>
            <p:nvSpPr>
              <p:cNvPr id="4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accent4">
                  <a:alpha val="50000"/>
                </a:schemeClr>
              </a:solidFill>
              <a:ln w="9525">
                <a:noFill/>
                <a:round/>
              </a:ln>
            </p:spPr>
            <p:txBody>
              <a:bodyPr/>
              <a:lstStyle/>
              <a:p>
                <a:pPr defTabSz="967740"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4" name="Group 131"/>
          <p:cNvGrpSpPr/>
          <p:nvPr/>
        </p:nvGrpSpPr>
        <p:grpSpPr bwMode="auto">
          <a:xfrm>
            <a:off x="6916738" y="1363663"/>
            <a:ext cx="968375" cy="966787"/>
            <a:chOff x="5109971" y="1507999"/>
            <a:chExt cx="713232" cy="713232"/>
          </a:xfrm>
        </p:grpSpPr>
        <p:sp>
          <p:nvSpPr>
            <p:cNvPr id="49" name="Donut 12"/>
            <p:cNvSpPr>
              <a:spLocks noChangeArrowheads="1"/>
            </p:cNvSpPr>
            <p:nvPr/>
          </p:nvSpPr>
          <p:spPr bwMode="auto">
            <a:xfrm flipV="1">
              <a:off x="5109971" y="1507999"/>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1"/>
            </a:solidFill>
            <a:ln w="9525">
              <a:noFill/>
              <a:miter lim="800000"/>
            </a:ln>
            <a:effectLst>
              <a:outerShdw blurRad="63500" dist="23000" dir="5400000" rotWithShape="0">
                <a:srgbClr val="000000">
                  <a:alpha val="34999"/>
                </a:srgbClr>
              </a:outerShdw>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50" name="Freeform 41"/>
            <p:cNvSpPr>
              <a:spLocks noEditPoints="1"/>
            </p:cNvSpPr>
            <p:nvPr/>
          </p:nvSpPr>
          <p:spPr bwMode="auto">
            <a:xfrm>
              <a:off x="5293540" y="1709437"/>
              <a:ext cx="346093" cy="31035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alpha val="44000"/>
              </a:schemeClr>
            </a:solidFill>
            <a:ln w="9525">
              <a:noFill/>
              <a:round/>
            </a:ln>
          </p:spPr>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5" name="Group 132"/>
          <p:cNvGrpSpPr/>
          <p:nvPr/>
        </p:nvGrpSpPr>
        <p:grpSpPr bwMode="auto">
          <a:xfrm>
            <a:off x="7350125" y="2516188"/>
            <a:ext cx="966788" cy="968375"/>
            <a:chOff x="5765300" y="2141983"/>
            <a:chExt cx="713233" cy="713232"/>
          </a:xfrm>
        </p:grpSpPr>
        <p:sp>
          <p:nvSpPr>
            <p:cNvPr id="52" name="Donut 13"/>
            <p:cNvSpPr>
              <a:spLocks noChangeArrowheads="1"/>
            </p:cNvSpPr>
            <p:nvPr/>
          </p:nvSpPr>
          <p:spPr bwMode="auto">
            <a:xfrm flipV="1">
              <a:off x="5765300" y="2141983"/>
              <a:ext cx="713233"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solidFill>
            <a:ln w="9525">
              <a:noFill/>
              <a:miter lim="800000"/>
            </a:ln>
            <a:effectLst>
              <a:outerShdw blurRad="63500" dist="23000" dir="5400000" rotWithShape="0">
                <a:srgbClr val="000000">
                  <a:alpha val="34999"/>
                </a:srgbClr>
              </a:outerShdw>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53" name="Freeform 41"/>
            <p:cNvSpPr>
              <a:spLocks noEditPoints="1"/>
            </p:cNvSpPr>
            <p:nvPr/>
          </p:nvSpPr>
          <p:spPr bwMode="auto">
            <a:xfrm>
              <a:off x="5946829" y="2358291"/>
              <a:ext cx="350175" cy="280616"/>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accent2">
                <a:alpha val="50000"/>
              </a:schemeClr>
            </a:solidFill>
            <a:ln w="9525">
              <a:noFill/>
              <a:round/>
            </a:ln>
          </p:spPr>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6" name="Group 133"/>
          <p:cNvGrpSpPr/>
          <p:nvPr/>
        </p:nvGrpSpPr>
        <p:grpSpPr bwMode="auto">
          <a:xfrm>
            <a:off x="7134225" y="3667125"/>
            <a:ext cx="966788" cy="968375"/>
            <a:chOff x="5993893" y="3065525"/>
            <a:chExt cx="713232" cy="713232"/>
          </a:xfrm>
        </p:grpSpPr>
        <p:sp>
          <p:nvSpPr>
            <p:cNvPr id="55" name="Donut 14"/>
            <p:cNvSpPr>
              <a:spLocks noChangeArrowheads="1"/>
            </p:cNvSpPr>
            <p:nvPr/>
          </p:nvSpPr>
          <p:spPr bwMode="auto">
            <a:xfrm flipV="1">
              <a:off x="5993893" y="3065525"/>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3"/>
            </a:solidFill>
            <a:ln w="9525">
              <a:noFill/>
              <a:miter lim="800000"/>
            </a:ln>
            <a:effectLst>
              <a:outerShdw blurRad="63500" dist="23000" dir="5400000" rotWithShape="0">
                <a:srgbClr val="000000">
                  <a:alpha val="34999"/>
                </a:srgbClr>
              </a:outerShdw>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56" name="Freeform 17"/>
            <p:cNvSpPr>
              <a:spLocks noEditPoints="1"/>
            </p:cNvSpPr>
            <p:nvPr/>
          </p:nvSpPr>
          <p:spPr bwMode="auto">
            <a:xfrm>
              <a:off x="6202358" y="3249095"/>
              <a:ext cx="296302" cy="3449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accent3">
                <a:alpha val="50000"/>
              </a:schemeClr>
            </a:solidFill>
            <a:ln w="9525">
              <a:noFill/>
              <a:round/>
            </a:ln>
          </p:spPr>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 name="组合 56"/>
          <p:cNvGrpSpPr/>
          <p:nvPr/>
        </p:nvGrpSpPr>
        <p:grpSpPr bwMode="auto">
          <a:xfrm>
            <a:off x="1260475" y="1366838"/>
            <a:ext cx="2484438" cy="3195637"/>
            <a:chOff x="467544" y="1772816"/>
            <a:chExt cx="2088232" cy="2687455"/>
          </a:xfrm>
        </p:grpSpPr>
        <p:sp>
          <p:nvSpPr>
            <p:cNvPr id="58" name="圆角矩形 57"/>
            <p:cNvSpPr/>
            <p:nvPr/>
          </p:nvSpPr>
          <p:spPr>
            <a:xfrm>
              <a:off x="467544" y="1772816"/>
              <a:ext cx="2088232" cy="432556"/>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r>
                <a:rPr lang="zh-CN" altLang="en-US" sz="1700" b="1" dirty="0">
                  <a:latin typeface="微软雅黑" panose="020B0503020204020204" pitchFamily="34" charset="-122"/>
                </a:rPr>
                <a:t>单击此处添加标题</a:t>
              </a:r>
            </a:p>
          </p:txBody>
        </p:sp>
        <p:sp>
          <p:nvSpPr>
            <p:cNvPr id="59" name="矩形 58"/>
            <p:cNvSpPr/>
            <p:nvPr/>
          </p:nvSpPr>
          <p:spPr>
            <a:xfrm>
              <a:off x="467544" y="2205372"/>
              <a:ext cx="2088232" cy="225489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endParaRPr lang="en-US" altLang="zh-CN" sz="1400" dirty="0">
                <a:solidFill>
                  <a:schemeClr val="tx1">
                    <a:lumMod val="85000"/>
                    <a:lumOff val="15000"/>
                  </a:schemeClr>
                </a:solidFill>
                <a:latin typeface="微软雅黑" panose="020B0503020204020204" pitchFamily="34" charset="-122"/>
              </a:endParaRPr>
            </a:p>
            <a:p>
              <a:pPr algn="ctr" defTabSz="967740"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p>
            <a:p>
              <a:pPr algn="ctr" defTabSz="967740"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p>
            <a:p>
              <a:pPr algn="ctr" defTabSz="967740"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endParaRPr lang="en-US" altLang="zh-CN" sz="1400" dirty="0">
                <a:solidFill>
                  <a:schemeClr val="tx1">
                    <a:lumMod val="85000"/>
                    <a:lumOff val="15000"/>
                  </a:schemeClr>
                </a:solidFill>
                <a:latin typeface="微软雅黑" panose="020B0503020204020204" pitchFamily="34" charset="-122"/>
              </a:endParaRPr>
            </a:p>
            <a:p>
              <a:pPr algn="ctr" defTabSz="967740"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endParaRPr lang="en-US" altLang="zh-CN" sz="1400" dirty="0">
                <a:solidFill>
                  <a:schemeClr val="tx1">
                    <a:lumMod val="85000"/>
                    <a:lumOff val="15000"/>
                  </a:schemeClr>
                </a:solidFill>
                <a:latin typeface="微软雅黑" panose="020B0503020204020204" pitchFamily="34" charset="-122"/>
              </a:endParaRPr>
            </a:p>
            <a:p>
              <a:pPr algn="ctr" defTabSz="967740"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endParaRPr lang="en-US" altLang="zh-CN" sz="1400" dirty="0">
                <a:solidFill>
                  <a:schemeClr val="tx1">
                    <a:lumMod val="85000"/>
                    <a:lumOff val="15000"/>
                  </a:schemeClr>
                </a:solidFill>
                <a:latin typeface="微软雅黑" panose="020B0503020204020204" pitchFamily="34" charset="-122"/>
              </a:endParaRPr>
            </a:p>
            <a:p>
              <a:pPr algn="ctr" defTabSz="967740"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p>
          </p:txBody>
        </p:sp>
      </p:grpSp>
      <p:pic>
        <p:nvPicPr>
          <p:cNvPr id="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5496" y="2119313"/>
            <a:ext cx="2010720" cy="2093191"/>
          </a:xfrm>
          <a:prstGeom prst="ellipse">
            <a:avLst/>
          </a:prstGeom>
          <a:noFill/>
          <a:ln>
            <a:noFill/>
          </a:ln>
          <a:effectLst/>
        </p:spPr>
      </p:pic>
      <p:grpSp>
        <p:nvGrpSpPr>
          <p:cNvPr id="9" name="组合 61"/>
          <p:cNvGrpSpPr/>
          <p:nvPr/>
        </p:nvGrpSpPr>
        <p:grpSpPr bwMode="auto">
          <a:xfrm>
            <a:off x="4238625" y="1903413"/>
            <a:ext cx="2684463" cy="2684462"/>
            <a:chOff x="2555776" y="915566"/>
            <a:chExt cx="1944216" cy="1944216"/>
          </a:xfrm>
          <a:effectLst>
            <a:outerShdw blurRad="63500" dist="50800" dir="8100000" algn="tr" rotWithShape="0">
              <a:prstClr val="black">
                <a:alpha val="35000"/>
              </a:prstClr>
            </a:outerShdw>
          </a:effectLst>
        </p:grpSpPr>
        <p:sp>
          <p:nvSpPr>
            <p:cNvPr id="63" name="同心圆 6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64" name="同心圆 63"/>
            <p:cNvSpPr/>
            <p:nvPr/>
          </p:nvSpPr>
          <p:spPr>
            <a:xfrm>
              <a:off x="2678805" y="1038595"/>
              <a:ext cx="1698161" cy="169816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nvGrpSpPr>
          <p:cNvPr id="24" name="组合 23"/>
          <p:cNvGrpSpPr/>
          <p:nvPr/>
        </p:nvGrpSpPr>
        <p:grpSpPr>
          <a:xfrm>
            <a:off x="-198457" y="144052"/>
            <a:ext cx="9920307" cy="324036"/>
            <a:chOff x="-198457" y="144052"/>
            <a:chExt cx="9920307" cy="324036"/>
          </a:xfrm>
        </p:grpSpPr>
        <p:cxnSp>
          <p:nvCxnSpPr>
            <p:cNvPr id="25" name="直接连接符 24"/>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198457" y="144052"/>
              <a:ext cx="2066885" cy="319659"/>
              <a:chOff x="2559580" y="72044"/>
              <a:chExt cx="2066885" cy="319659"/>
            </a:xfrm>
          </p:grpSpPr>
          <p:sp>
            <p:nvSpPr>
              <p:cNvPr id="33" name="五边形 32"/>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27" name="组合 26"/>
            <p:cNvGrpSpPr/>
            <p:nvPr/>
          </p:nvGrpSpPr>
          <p:grpSpPr>
            <a:xfrm>
              <a:off x="1273126" y="144052"/>
              <a:ext cx="2066885" cy="319659"/>
              <a:chOff x="4972411" y="72044"/>
              <a:chExt cx="2066885" cy="319659"/>
            </a:xfrm>
          </p:grpSpPr>
          <p:sp>
            <p:nvSpPr>
              <p:cNvPr id="31" name="五边形 30"/>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28" name="组合 27"/>
            <p:cNvGrpSpPr/>
            <p:nvPr/>
          </p:nvGrpSpPr>
          <p:grpSpPr>
            <a:xfrm>
              <a:off x="4212853" y="144052"/>
              <a:ext cx="2066885" cy="319659"/>
              <a:chOff x="7404958" y="72044"/>
              <a:chExt cx="2066885" cy="319659"/>
            </a:xfrm>
          </p:grpSpPr>
          <p:sp>
            <p:nvSpPr>
              <p:cNvPr id="29" name="五边形 28"/>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35" name="组合 34"/>
          <p:cNvGrpSpPr/>
          <p:nvPr/>
        </p:nvGrpSpPr>
        <p:grpSpPr>
          <a:xfrm>
            <a:off x="2772693" y="108049"/>
            <a:ext cx="2066885" cy="468053"/>
            <a:chOff x="121344" y="72044"/>
            <a:chExt cx="2066885" cy="468053"/>
          </a:xfrm>
        </p:grpSpPr>
        <p:sp>
          <p:nvSpPr>
            <p:cNvPr id="36" name="五边形 35"/>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1+#ppt_w/2"/>
                                          </p:val>
                                        </p:tav>
                                        <p:tav tm="100000">
                                          <p:val>
                                            <p:strVal val="#ppt_x"/>
                                          </p:val>
                                        </p:tav>
                                      </p:tavLst>
                                    </p:anim>
                                    <p:anim calcmode="lin" valueType="num">
                                      <p:cBhvr additive="base">
                                        <p:cTn id="8" dur="25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250" fill="hold"/>
                                        <p:tgtEl>
                                          <p:spTgt spid="35"/>
                                        </p:tgtEl>
                                        <p:attrNameLst>
                                          <p:attrName>ppt_x</p:attrName>
                                        </p:attrNameLst>
                                      </p:cBhvr>
                                      <p:tavLst>
                                        <p:tav tm="0">
                                          <p:val>
                                            <p:strVal val="#ppt_x"/>
                                          </p:val>
                                        </p:tav>
                                        <p:tav tm="100000">
                                          <p:val>
                                            <p:strVal val="#ppt_x"/>
                                          </p:val>
                                        </p:tav>
                                      </p:tavLst>
                                    </p:anim>
                                    <p:anim calcmode="lin" valueType="num">
                                      <p:cBhvr additive="base">
                                        <p:cTn id="13" dur="250" fill="hold"/>
                                        <p:tgtEl>
                                          <p:spTgt spid="3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0-#ppt_w/2"/>
                                          </p:val>
                                        </p:tav>
                                        <p:tav tm="100000">
                                          <p:val>
                                            <p:strVal val="#ppt_x"/>
                                          </p:val>
                                        </p:tav>
                                      </p:tavLst>
                                    </p:anim>
                                    <p:anim calcmode="lin" valueType="num">
                                      <p:cBhvr additive="base">
                                        <p:cTn id="18" dur="250" fill="hold"/>
                                        <p:tgtEl>
                                          <p:spTgt spid="7"/>
                                        </p:tgtEl>
                                        <p:attrNameLst>
                                          <p:attrName>ppt_y</p:attrName>
                                        </p:attrNameLst>
                                      </p:cBhvr>
                                      <p:tavLst>
                                        <p:tav tm="0">
                                          <p:val>
                                            <p:strVal val="#ppt_y"/>
                                          </p:val>
                                        </p:tav>
                                        <p:tav tm="100000">
                                          <p:val>
                                            <p:strVal val="#ppt_y"/>
                                          </p:val>
                                        </p:tav>
                                      </p:tavLst>
                                    </p:anim>
                                  </p:childTnLst>
                                </p:cTn>
                              </p:par>
                              <p:par>
                                <p:cTn id="19" presetID="10" presetClass="entr" presetSubtype="0" fill="hold" nodeType="withEffect">
                                  <p:stCondLst>
                                    <p:cond delay="5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50"/>
                                        <p:tgtEl>
                                          <p:spTgt spid="2"/>
                                        </p:tgtEl>
                                      </p:cBhvr>
                                    </p:animEffect>
                                  </p:childTnLst>
                                </p:cTn>
                              </p:par>
                              <p:par>
                                <p:cTn id="22" presetID="10" presetClass="entr" presetSubtype="0" fill="hold" nodeType="withEffect">
                                  <p:stCondLst>
                                    <p:cond delay="60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50"/>
                                        <p:tgtEl>
                                          <p:spTgt spid="4"/>
                                        </p:tgtEl>
                                      </p:cBhvr>
                                    </p:animEffect>
                                  </p:childTnLst>
                                </p:cTn>
                              </p:par>
                              <p:par>
                                <p:cTn id="25" presetID="10" presetClass="entr" presetSubtype="0" fill="hold" nodeType="withEffect">
                                  <p:stCondLst>
                                    <p:cond delay="8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50"/>
                                        <p:tgtEl>
                                          <p:spTgt spid="5"/>
                                        </p:tgtEl>
                                      </p:cBhvr>
                                    </p:animEffect>
                                  </p:childTnLst>
                                </p:cTn>
                              </p:par>
                              <p:par>
                                <p:cTn id="28" presetID="10" presetClass="entr" presetSubtype="0" fill="hold" nodeType="withEffect">
                                  <p:stCondLst>
                                    <p:cond delay="10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484661" y="983099"/>
            <a:ext cx="5650825" cy="735092"/>
            <a:chOff x="2484661" y="983099"/>
            <a:chExt cx="5650825" cy="735092"/>
          </a:xfrm>
        </p:grpSpPr>
        <p:grpSp>
          <p:nvGrpSpPr>
            <p:cNvPr id="146" name="组合 76"/>
            <p:cNvGrpSpPr/>
            <p:nvPr/>
          </p:nvGrpSpPr>
          <p:grpSpPr bwMode="auto">
            <a:xfrm>
              <a:off x="2484661" y="983099"/>
              <a:ext cx="5650825" cy="735092"/>
              <a:chOff x="3300347" y="1368497"/>
              <a:chExt cx="10763512" cy="1417865"/>
            </a:xfrm>
          </p:grpSpPr>
          <p:grpSp>
            <p:nvGrpSpPr>
              <p:cNvPr id="147" name="组合 77"/>
              <p:cNvGrpSpPr/>
              <p:nvPr/>
            </p:nvGrpSpPr>
            <p:grpSpPr bwMode="auto">
              <a:xfrm>
                <a:off x="4631859" y="1393831"/>
                <a:ext cx="9432000" cy="1392531"/>
                <a:chOff x="1986534" y="4135265"/>
                <a:chExt cx="9432000" cy="1392531"/>
              </a:xfrm>
            </p:grpSpPr>
            <p:sp>
              <p:nvSpPr>
                <p:cNvPr id="151"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2"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148" name="组合 78"/>
              <p:cNvGrpSpPr/>
              <p:nvPr/>
            </p:nvGrpSpPr>
            <p:grpSpPr bwMode="auto">
              <a:xfrm>
                <a:off x="3300347" y="1368497"/>
                <a:ext cx="1581466" cy="1417865"/>
                <a:chOff x="1349437" y="779714"/>
                <a:chExt cx="2923167" cy="2620769"/>
              </a:xfrm>
            </p:grpSpPr>
            <p:sp>
              <p:nvSpPr>
                <p:cNvPr id="149"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50"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3"/>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178" name="组合 205"/>
            <p:cNvGrpSpPr/>
            <p:nvPr/>
          </p:nvGrpSpPr>
          <p:grpSpPr bwMode="auto">
            <a:xfrm>
              <a:off x="2728974" y="1169372"/>
              <a:ext cx="522802" cy="476310"/>
              <a:chOff x="12327405" y="858403"/>
              <a:chExt cx="833274" cy="767141"/>
            </a:xfrm>
          </p:grpSpPr>
          <p:sp>
            <p:nvSpPr>
              <p:cNvPr id="17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80"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81"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1" name="组合 10"/>
          <p:cNvGrpSpPr/>
          <p:nvPr/>
        </p:nvGrpSpPr>
        <p:grpSpPr>
          <a:xfrm>
            <a:off x="2484661" y="1886961"/>
            <a:ext cx="5650825" cy="735092"/>
            <a:chOff x="2484661" y="1886961"/>
            <a:chExt cx="5650825" cy="735092"/>
          </a:xfrm>
        </p:grpSpPr>
        <p:grpSp>
          <p:nvGrpSpPr>
            <p:cNvPr id="153" name="组合 158"/>
            <p:cNvGrpSpPr/>
            <p:nvPr/>
          </p:nvGrpSpPr>
          <p:grpSpPr bwMode="auto">
            <a:xfrm>
              <a:off x="2484661" y="1886961"/>
              <a:ext cx="5650825" cy="735092"/>
              <a:chOff x="3300347" y="1368497"/>
              <a:chExt cx="10763512" cy="1417865"/>
            </a:xfrm>
          </p:grpSpPr>
          <p:grpSp>
            <p:nvGrpSpPr>
              <p:cNvPr id="154" name="组合 159"/>
              <p:cNvGrpSpPr/>
              <p:nvPr/>
            </p:nvGrpSpPr>
            <p:grpSpPr bwMode="auto">
              <a:xfrm>
                <a:off x="4631859" y="1393831"/>
                <a:ext cx="9432000" cy="1392531"/>
                <a:chOff x="1986534" y="4135265"/>
                <a:chExt cx="9432000" cy="1392531"/>
              </a:xfrm>
            </p:grpSpPr>
            <p:sp>
              <p:nvSpPr>
                <p:cNvPr id="158"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9"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155" name="组合 160"/>
              <p:cNvGrpSpPr/>
              <p:nvPr/>
            </p:nvGrpSpPr>
            <p:grpSpPr bwMode="auto">
              <a:xfrm>
                <a:off x="3300347" y="1368497"/>
                <a:ext cx="1581466" cy="1417865"/>
                <a:chOff x="1349437" y="779714"/>
                <a:chExt cx="2923167" cy="2620769"/>
              </a:xfrm>
            </p:grpSpPr>
            <p:sp>
              <p:nvSpPr>
                <p:cNvPr id="156"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57"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1"/>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182" name="组合 209"/>
            <p:cNvGrpSpPr/>
            <p:nvPr/>
          </p:nvGrpSpPr>
          <p:grpSpPr bwMode="auto">
            <a:xfrm>
              <a:off x="2727708" y="2110740"/>
              <a:ext cx="534195" cy="475059"/>
              <a:chOff x="952501" y="6013451"/>
              <a:chExt cx="511175" cy="460375"/>
            </a:xfrm>
          </p:grpSpPr>
          <p:sp>
            <p:nvSpPr>
              <p:cNvPr id="18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8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3" name="组合 12"/>
          <p:cNvGrpSpPr/>
          <p:nvPr/>
        </p:nvGrpSpPr>
        <p:grpSpPr>
          <a:xfrm>
            <a:off x="2484661" y="2789574"/>
            <a:ext cx="5650825" cy="735092"/>
            <a:chOff x="2484661" y="2789574"/>
            <a:chExt cx="5650825" cy="735092"/>
          </a:xfrm>
        </p:grpSpPr>
        <p:grpSp>
          <p:nvGrpSpPr>
            <p:cNvPr id="160" name="组合 165"/>
            <p:cNvGrpSpPr/>
            <p:nvPr/>
          </p:nvGrpSpPr>
          <p:grpSpPr bwMode="auto">
            <a:xfrm>
              <a:off x="2484661" y="2789574"/>
              <a:ext cx="5650825" cy="735092"/>
              <a:chOff x="3300347" y="1368497"/>
              <a:chExt cx="10763512" cy="1417865"/>
            </a:xfrm>
          </p:grpSpPr>
          <p:grpSp>
            <p:nvGrpSpPr>
              <p:cNvPr id="161" name="组合 166"/>
              <p:cNvGrpSpPr/>
              <p:nvPr/>
            </p:nvGrpSpPr>
            <p:grpSpPr bwMode="auto">
              <a:xfrm>
                <a:off x="4631859" y="1393831"/>
                <a:ext cx="9432000" cy="1392531"/>
                <a:chOff x="1986534" y="4135265"/>
                <a:chExt cx="9432000" cy="1392531"/>
              </a:xfrm>
            </p:grpSpPr>
            <p:sp>
              <p:nvSpPr>
                <p:cNvPr id="165"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66"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162" name="组合 167"/>
              <p:cNvGrpSpPr/>
              <p:nvPr/>
            </p:nvGrpSpPr>
            <p:grpSpPr bwMode="auto">
              <a:xfrm>
                <a:off x="3300347" y="1368497"/>
                <a:ext cx="1581466" cy="1417865"/>
                <a:chOff x="1349437" y="779714"/>
                <a:chExt cx="2923167" cy="2620769"/>
              </a:xfrm>
            </p:grpSpPr>
            <p:sp>
              <p:nvSpPr>
                <p:cNvPr id="163"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64"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2"/>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186" name="组合 213"/>
            <p:cNvGrpSpPr/>
            <p:nvPr/>
          </p:nvGrpSpPr>
          <p:grpSpPr bwMode="auto">
            <a:xfrm>
              <a:off x="2730239" y="3019603"/>
              <a:ext cx="534195" cy="475059"/>
              <a:chOff x="5405438" y="6815138"/>
              <a:chExt cx="511175" cy="460375"/>
            </a:xfrm>
          </p:grpSpPr>
          <p:sp>
            <p:nvSpPr>
              <p:cNvPr id="18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8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8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8" name="组合 17"/>
          <p:cNvGrpSpPr/>
          <p:nvPr/>
        </p:nvGrpSpPr>
        <p:grpSpPr>
          <a:xfrm>
            <a:off x="2484661" y="3693437"/>
            <a:ext cx="5650825" cy="735092"/>
            <a:chOff x="2484661" y="3693437"/>
            <a:chExt cx="5650825" cy="735092"/>
          </a:xfrm>
        </p:grpSpPr>
        <p:grpSp>
          <p:nvGrpSpPr>
            <p:cNvPr id="167" name="组合 172"/>
            <p:cNvGrpSpPr/>
            <p:nvPr/>
          </p:nvGrpSpPr>
          <p:grpSpPr bwMode="auto">
            <a:xfrm>
              <a:off x="2484661" y="3693437"/>
              <a:ext cx="5650825" cy="735092"/>
              <a:chOff x="3300347" y="1368497"/>
              <a:chExt cx="10763512" cy="1417865"/>
            </a:xfrm>
          </p:grpSpPr>
          <p:grpSp>
            <p:nvGrpSpPr>
              <p:cNvPr id="168" name="组合 173"/>
              <p:cNvGrpSpPr/>
              <p:nvPr/>
            </p:nvGrpSpPr>
            <p:grpSpPr bwMode="auto">
              <a:xfrm>
                <a:off x="4631859" y="1393831"/>
                <a:ext cx="9432000" cy="1392531"/>
                <a:chOff x="1986534" y="4135265"/>
                <a:chExt cx="9432000" cy="1392531"/>
              </a:xfrm>
            </p:grpSpPr>
            <p:sp>
              <p:nvSpPr>
                <p:cNvPr id="172"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73"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169" name="组合 174"/>
              <p:cNvGrpSpPr/>
              <p:nvPr/>
            </p:nvGrpSpPr>
            <p:grpSpPr bwMode="auto">
              <a:xfrm>
                <a:off x="3300347" y="1368497"/>
                <a:ext cx="1581466" cy="1417865"/>
                <a:chOff x="1349437" y="779714"/>
                <a:chExt cx="2923167" cy="2620769"/>
              </a:xfrm>
            </p:grpSpPr>
            <p:sp>
              <p:nvSpPr>
                <p:cNvPr id="170"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71"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4"/>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190" name="组合 217"/>
            <p:cNvGrpSpPr/>
            <p:nvPr/>
          </p:nvGrpSpPr>
          <p:grpSpPr bwMode="auto">
            <a:xfrm>
              <a:off x="2764418" y="3917215"/>
              <a:ext cx="543056" cy="477560"/>
              <a:chOff x="688976" y="7240588"/>
              <a:chExt cx="519113" cy="461963"/>
            </a:xfrm>
          </p:grpSpPr>
          <p:sp>
            <p:nvSpPr>
              <p:cNvPr id="19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9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9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7" name="组合 6"/>
          <p:cNvGrpSpPr/>
          <p:nvPr/>
        </p:nvGrpSpPr>
        <p:grpSpPr>
          <a:xfrm>
            <a:off x="540445" y="2037"/>
            <a:ext cx="741638" cy="1585269"/>
            <a:chOff x="540445" y="2037"/>
            <a:chExt cx="741638" cy="1585269"/>
          </a:xfrm>
        </p:grpSpPr>
        <p:sp>
          <p:nvSpPr>
            <p:cNvPr id="4" name="矩形 3"/>
            <p:cNvSpPr/>
            <p:nvPr/>
          </p:nvSpPr>
          <p:spPr>
            <a:xfrm>
              <a:off x="540445" y="2037"/>
              <a:ext cx="721521"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itle 3"/>
            <p:cNvSpPr txBox="1"/>
            <p:nvPr/>
          </p:nvSpPr>
          <p:spPr bwMode="auto">
            <a:xfrm>
              <a:off x="646329" y="252065"/>
              <a:ext cx="635754" cy="25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2400" b="1" dirty="0">
                  <a:solidFill>
                    <a:schemeClr val="bg1"/>
                  </a:solidFill>
                  <a:latin typeface="微软雅黑" panose="020B0503020204020204" pitchFamily="34" charset="-122"/>
                </a:rPr>
                <a:t>目录页</a:t>
              </a:r>
              <a:endParaRPr lang="en-US" altLang="zh-CN" sz="2400" b="1" dirty="0">
                <a:solidFill>
                  <a:schemeClr val="bg1"/>
                </a:solidFill>
                <a:latin typeface="微软雅黑" panose="020B0503020204020204" pitchFamily="34" charset="-122"/>
              </a:endParaRPr>
            </a:p>
          </p:txBody>
        </p:sp>
      </p:grpSp>
      <p:pic>
        <p:nvPicPr>
          <p:cNvPr id="1026" name="Picture 2" descr="C:\Documents and Settings\Administrator\桌面\PNG\手势.png"/>
          <p:cNvPicPr>
            <a:picLocks noChangeAspect="1" noChangeArrowheads="1"/>
          </p:cNvPicPr>
          <p:nvPr/>
        </p:nvPicPr>
        <p:blipFill rotWithShape="1">
          <a:blip r:embed="rId3">
            <a:extLst>
              <a:ext uri="{28A0092B-C50C-407E-A947-70E740481C1C}">
                <a14:useLocalDpi xmlns:a14="http://schemas.microsoft.com/office/drawing/2010/main" val="0"/>
              </a:ext>
            </a:extLst>
          </a:blip>
          <a:srcRect l="48637" r="32382"/>
          <a:stretch>
            <a:fillRect/>
          </a:stretch>
        </p:blipFill>
        <p:spPr bwMode="auto">
          <a:xfrm>
            <a:off x="0" y="1010130"/>
            <a:ext cx="1485806" cy="4398554"/>
          </a:xfrm>
          <a:prstGeom prst="rect">
            <a:avLst/>
          </a:prstGeom>
          <a:noFill/>
          <a:extLst>
            <a:ext uri="{909E8E84-426E-40DD-AFC4-6F175D3DCCD1}">
              <a14:hiddenFill xmlns:a14="http://schemas.microsoft.com/office/drawing/2010/main">
                <a:solidFill>
                  <a:srgbClr val="FFFFFF"/>
                </a:solidFill>
              </a14:hiddenFill>
            </a:ext>
          </a:extLst>
        </p:spPr>
      </p:pic>
      <p:sp>
        <p:nvSpPr>
          <p:cNvPr id="174" name="文本框 186"/>
          <p:cNvSpPr txBox="1"/>
          <p:nvPr/>
        </p:nvSpPr>
        <p:spPr>
          <a:xfrm>
            <a:off x="4212853" y="1116161"/>
            <a:ext cx="3737314" cy="504182"/>
          </a:xfrm>
          <a:prstGeom prst="rect">
            <a:avLst/>
          </a:prstGeom>
          <a:noFill/>
        </p:spPr>
        <p:txBody>
          <a:bodyPr wrap="none" lIns="72585" tIns="36293" rIns="72585" bIns="36293">
            <a:spAutoFit/>
          </a:bodyPr>
          <a:lstStyle/>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5" name="文本框 187"/>
          <p:cNvSpPr txBox="1"/>
          <p:nvPr/>
        </p:nvSpPr>
        <p:spPr>
          <a:xfrm>
            <a:off x="4181532" y="2020024"/>
            <a:ext cx="3737314" cy="504182"/>
          </a:xfrm>
          <a:prstGeom prst="rect">
            <a:avLst/>
          </a:prstGeom>
          <a:noFill/>
        </p:spPr>
        <p:txBody>
          <a:bodyPr wrap="none" lIns="72585" tIns="36293" rIns="72585" bIns="36293">
            <a:spAutoFit/>
          </a:bodyPr>
          <a:lstStyle/>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6" name="文本框 188"/>
          <p:cNvSpPr txBox="1"/>
          <p:nvPr/>
        </p:nvSpPr>
        <p:spPr>
          <a:xfrm>
            <a:off x="4181532" y="2923886"/>
            <a:ext cx="3737314" cy="504182"/>
          </a:xfrm>
          <a:prstGeom prst="rect">
            <a:avLst/>
          </a:prstGeom>
          <a:noFill/>
        </p:spPr>
        <p:txBody>
          <a:bodyPr wrap="none" lIns="72585" tIns="36293" rIns="72585" bIns="36293">
            <a:spAutoFit/>
          </a:bodyPr>
          <a:lstStyle/>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7" name="文本框 189"/>
          <p:cNvSpPr txBox="1"/>
          <p:nvPr/>
        </p:nvSpPr>
        <p:spPr>
          <a:xfrm>
            <a:off x="4181532" y="3826499"/>
            <a:ext cx="3737314" cy="504182"/>
          </a:xfrm>
          <a:prstGeom prst="rect">
            <a:avLst/>
          </a:prstGeom>
          <a:noFill/>
        </p:spPr>
        <p:txBody>
          <a:bodyPr wrap="none" lIns="72585" tIns="36293" rIns="72585" bIns="36293">
            <a:spAutoFit/>
          </a:bodyPr>
          <a:lstStyle/>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
                                        <p:tgtEl>
                                          <p:spTgt spid="1026"/>
                                        </p:tgtEl>
                                      </p:cBhvr>
                                    </p:animEffect>
                                    <p:anim calcmode="lin" valueType="num">
                                      <p:cBhvr>
                                        <p:cTn id="8" dur="400" fill="hold"/>
                                        <p:tgtEl>
                                          <p:spTgt spid="1026"/>
                                        </p:tgtEl>
                                        <p:attrNameLst>
                                          <p:attrName>ppt_x</p:attrName>
                                        </p:attrNameLst>
                                      </p:cBhvr>
                                      <p:tavLst>
                                        <p:tav tm="0">
                                          <p:val>
                                            <p:strVal val="#ppt_x"/>
                                          </p:val>
                                        </p:tav>
                                        <p:tav tm="100000">
                                          <p:val>
                                            <p:strVal val="#ppt_x"/>
                                          </p:val>
                                        </p:tav>
                                      </p:tavLst>
                                    </p:anim>
                                    <p:anim calcmode="lin" valueType="num">
                                      <p:cBhvr>
                                        <p:cTn id="9" dur="400" fill="hold"/>
                                        <p:tgtEl>
                                          <p:spTgt spid="102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000"/>
                            </p:stCondLst>
                            <p:childTnLst>
                              <p:par>
                                <p:cTn id="20" presetID="49" presetClass="path" presetSubtype="0" accel="50000" decel="50000" fill="hold" nodeType="afterEffect">
                                  <p:stCondLst>
                                    <p:cond delay="0"/>
                                  </p:stCondLst>
                                  <p:childTnLst>
                                    <p:animMotion origin="layout" path="M -7.5718E-7 -1.76471E-6 L 0.33453 0.95971 " pathEditMode="relative" rAng="0" ptsTypes="AA">
                                      <p:cBhvr>
                                        <p:cTn id="21" dur="1000" fill="hold"/>
                                        <p:tgtEl>
                                          <p:spTgt spid="1026"/>
                                        </p:tgtEl>
                                        <p:attrNameLst>
                                          <p:attrName>ppt_x</p:attrName>
                                          <p:attrName>ppt_y</p:attrName>
                                        </p:attrNameLst>
                                      </p:cBhvr>
                                      <p:rCtr x="16727" y="47971"/>
                                    </p:animMotion>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50" fill="hold"/>
                                        <p:tgtEl>
                                          <p:spTgt spid="9"/>
                                        </p:tgtEl>
                                        <p:attrNameLst>
                                          <p:attrName>ppt_x</p:attrName>
                                        </p:attrNameLst>
                                      </p:cBhvr>
                                      <p:tavLst>
                                        <p:tav tm="0">
                                          <p:val>
                                            <p:strVal val="1+#ppt_w/2"/>
                                          </p:val>
                                        </p:tav>
                                        <p:tav tm="100000">
                                          <p:val>
                                            <p:strVal val="#ppt_x"/>
                                          </p:val>
                                        </p:tav>
                                      </p:tavLst>
                                    </p:anim>
                                    <p:anim calcmode="lin" valueType="num">
                                      <p:cBhvr additive="base">
                                        <p:cTn id="26" dur="25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74"/>
                                        </p:tgtEl>
                                        <p:attrNameLst>
                                          <p:attrName>style.visibility</p:attrName>
                                        </p:attrNameLst>
                                      </p:cBhvr>
                                      <p:to>
                                        <p:strVal val="visible"/>
                                      </p:to>
                                    </p:set>
                                    <p:animEffect transition="in" filter="wipe(left)">
                                      <p:cBhvr>
                                        <p:cTn id="30" dur="250"/>
                                        <p:tgtEl>
                                          <p:spTgt spid="174"/>
                                        </p:tgtEl>
                                      </p:cBhvr>
                                    </p:animEffect>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250" fill="hold"/>
                                        <p:tgtEl>
                                          <p:spTgt spid="11"/>
                                        </p:tgtEl>
                                        <p:attrNameLst>
                                          <p:attrName>ppt_x</p:attrName>
                                        </p:attrNameLst>
                                      </p:cBhvr>
                                      <p:tavLst>
                                        <p:tav tm="0">
                                          <p:val>
                                            <p:strVal val="1+#ppt_w/2"/>
                                          </p:val>
                                        </p:tav>
                                        <p:tav tm="100000">
                                          <p:val>
                                            <p:strVal val="#ppt_x"/>
                                          </p:val>
                                        </p:tav>
                                      </p:tavLst>
                                    </p:anim>
                                    <p:anim calcmode="lin" valueType="num">
                                      <p:cBhvr additive="base">
                                        <p:cTn id="35" dur="25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75"/>
                                        </p:tgtEl>
                                        <p:attrNameLst>
                                          <p:attrName>style.visibility</p:attrName>
                                        </p:attrNameLst>
                                      </p:cBhvr>
                                      <p:to>
                                        <p:strVal val="visible"/>
                                      </p:to>
                                    </p:set>
                                    <p:animEffect transition="in" filter="wipe(left)">
                                      <p:cBhvr>
                                        <p:cTn id="39" dur="250"/>
                                        <p:tgtEl>
                                          <p:spTgt spid="175"/>
                                        </p:tgtEl>
                                      </p:cBhvr>
                                    </p:animEffect>
                                  </p:childTnLst>
                                </p:cTn>
                              </p:par>
                            </p:childTnLst>
                          </p:cTn>
                        </p:par>
                        <p:par>
                          <p:cTn id="40" fill="hold">
                            <p:stCondLst>
                              <p:cond delay="4000"/>
                            </p:stCondLst>
                            <p:childTnLst>
                              <p:par>
                                <p:cTn id="41" presetID="2" presetClass="entr" presetSubtype="2"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250" fill="hold"/>
                                        <p:tgtEl>
                                          <p:spTgt spid="13"/>
                                        </p:tgtEl>
                                        <p:attrNameLst>
                                          <p:attrName>ppt_x</p:attrName>
                                        </p:attrNameLst>
                                      </p:cBhvr>
                                      <p:tavLst>
                                        <p:tav tm="0">
                                          <p:val>
                                            <p:strVal val="1+#ppt_w/2"/>
                                          </p:val>
                                        </p:tav>
                                        <p:tav tm="100000">
                                          <p:val>
                                            <p:strVal val="#ppt_x"/>
                                          </p:val>
                                        </p:tav>
                                      </p:tavLst>
                                    </p:anim>
                                    <p:anim calcmode="lin" valueType="num">
                                      <p:cBhvr additive="base">
                                        <p:cTn id="44" dur="250" fill="hold"/>
                                        <p:tgtEl>
                                          <p:spTgt spid="13"/>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176"/>
                                        </p:tgtEl>
                                        <p:attrNameLst>
                                          <p:attrName>style.visibility</p:attrName>
                                        </p:attrNameLst>
                                      </p:cBhvr>
                                      <p:to>
                                        <p:strVal val="visible"/>
                                      </p:to>
                                    </p:set>
                                    <p:animEffect transition="in" filter="wipe(left)">
                                      <p:cBhvr>
                                        <p:cTn id="48" dur="250"/>
                                        <p:tgtEl>
                                          <p:spTgt spid="176"/>
                                        </p:tgtEl>
                                      </p:cBhvr>
                                    </p:animEffect>
                                  </p:childTnLst>
                                </p:cTn>
                              </p:par>
                            </p:childTnLst>
                          </p:cTn>
                        </p:par>
                        <p:par>
                          <p:cTn id="49" fill="hold">
                            <p:stCondLst>
                              <p:cond delay="5000"/>
                            </p:stCondLst>
                            <p:childTnLst>
                              <p:par>
                                <p:cTn id="50" presetID="2" presetClass="entr" presetSubtype="2"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250" fill="hold"/>
                                        <p:tgtEl>
                                          <p:spTgt spid="18"/>
                                        </p:tgtEl>
                                        <p:attrNameLst>
                                          <p:attrName>ppt_x</p:attrName>
                                        </p:attrNameLst>
                                      </p:cBhvr>
                                      <p:tavLst>
                                        <p:tav tm="0">
                                          <p:val>
                                            <p:strVal val="1+#ppt_w/2"/>
                                          </p:val>
                                        </p:tav>
                                        <p:tav tm="100000">
                                          <p:val>
                                            <p:strVal val="#ppt_x"/>
                                          </p:val>
                                        </p:tav>
                                      </p:tavLst>
                                    </p:anim>
                                    <p:anim calcmode="lin" valueType="num">
                                      <p:cBhvr additive="base">
                                        <p:cTn id="53" dur="250" fill="hold"/>
                                        <p:tgtEl>
                                          <p:spTgt spid="18"/>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177"/>
                                        </p:tgtEl>
                                        <p:attrNameLst>
                                          <p:attrName>style.visibility</p:attrName>
                                        </p:attrNameLst>
                                      </p:cBhvr>
                                      <p:to>
                                        <p:strVal val="visible"/>
                                      </p:to>
                                    </p:set>
                                    <p:animEffect transition="in" filter="wipe(left)">
                                      <p:cBhvr>
                                        <p:cTn id="57" dur="25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P spid="175" grpId="0"/>
      <p:bldP spid="176" grpId="0"/>
      <p:bldP spid="1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90714" y="788948"/>
            <a:ext cx="1415386" cy="1397821"/>
            <a:chOff x="4590714" y="544997"/>
            <a:chExt cx="1415386" cy="1397821"/>
          </a:xfrm>
        </p:grpSpPr>
        <p:sp>
          <p:nvSpPr>
            <p:cNvPr id="29" name="椭圆 28"/>
            <p:cNvSpPr/>
            <p:nvPr/>
          </p:nvSpPr>
          <p:spPr>
            <a:xfrm>
              <a:off x="4590714" y="54499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0" name="椭圆 29"/>
            <p:cNvSpPr/>
            <p:nvPr/>
          </p:nvSpPr>
          <p:spPr>
            <a:xfrm>
              <a:off x="4781694" y="733607"/>
              <a:ext cx="1033425" cy="1020600"/>
            </a:xfrm>
            <a:prstGeom prst="ellipse">
              <a:avLst/>
            </a:prstGeom>
            <a:solidFill>
              <a:schemeClr val="accent3"/>
            </a:solidFill>
            <a:ln w="14288" cap="flat">
              <a:noFill/>
              <a:prstDash val="solid"/>
              <a:miter lim="800000"/>
            </a:ln>
            <a:effectLst>
              <a:innerShdw blurRad="88900" dist="635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grpSp>
          <p:nvGrpSpPr>
            <p:cNvPr id="39970" name="组合 52"/>
            <p:cNvGrpSpPr/>
            <p:nvPr/>
          </p:nvGrpSpPr>
          <p:grpSpPr bwMode="auto">
            <a:xfrm>
              <a:off x="5086249" y="1000125"/>
              <a:ext cx="744329" cy="677585"/>
              <a:chOff x="5722963" y="2742165"/>
              <a:chExt cx="500063" cy="460375"/>
            </a:xfrm>
          </p:grpSpPr>
          <p:sp>
            <p:nvSpPr>
              <p:cNvPr id="5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999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999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3501296" y="1860239"/>
            <a:ext cx="1415386" cy="1397821"/>
            <a:chOff x="3501296" y="1616288"/>
            <a:chExt cx="1415386" cy="1397821"/>
          </a:xfrm>
        </p:grpSpPr>
        <p:sp>
          <p:nvSpPr>
            <p:cNvPr id="33" name="椭圆 32"/>
            <p:cNvSpPr/>
            <p:nvPr/>
          </p:nvSpPr>
          <p:spPr>
            <a:xfrm>
              <a:off x="3501296" y="1616288"/>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4" name="椭圆 33"/>
            <p:cNvSpPr/>
            <p:nvPr/>
          </p:nvSpPr>
          <p:spPr>
            <a:xfrm>
              <a:off x="3692276" y="1804897"/>
              <a:ext cx="1033425" cy="1020600"/>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grpSp>
          <p:nvGrpSpPr>
            <p:cNvPr id="39971" name="组合 56"/>
            <p:cNvGrpSpPr/>
            <p:nvPr/>
          </p:nvGrpSpPr>
          <p:grpSpPr bwMode="auto">
            <a:xfrm>
              <a:off x="3971022" y="2071510"/>
              <a:ext cx="762051" cy="677585"/>
              <a:chOff x="952501" y="6013451"/>
              <a:chExt cx="511175" cy="460375"/>
            </a:xfrm>
          </p:grpSpPr>
          <p:sp>
            <p:nvSpPr>
              <p:cNvPr id="5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998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998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4898453" y="2679498"/>
            <a:ext cx="1415386" cy="1397821"/>
            <a:chOff x="4898453" y="2435547"/>
            <a:chExt cx="1415386" cy="1397821"/>
          </a:xfrm>
        </p:grpSpPr>
        <p:sp>
          <p:nvSpPr>
            <p:cNvPr id="36" name="椭圆 35"/>
            <p:cNvSpPr/>
            <p:nvPr/>
          </p:nvSpPr>
          <p:spPr>
            <a:xfrm>
              <a:off x="4898453" y="243554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7" name="椭圆 36"/>
            <p:cNvSpPr/>
            <p:nvPr/>
          </p:nvSpPr>
          <p:spPr>
            <a:xfrm>
              <a:off x="5089433" y="2624156"/>
              <a:ext cx="1033425" cy="1020600"/>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grpSp>
          <p:nvGrpSpPr>
            <p:cNvPr id="39972" name="组合 60"/>
            <p:cNvGrpSpPr/>
            <p:nvPr/>
          </p:nvGrpSpPr>
          <p:grpSpPr bwMode="auto">
            <a:xfrm>
              <a:off x="5355879" y="2884111"/>
              <a:ext cx="760785" cy="677585"/>
              <a:chOff x="5405438" y="6815138"/>
              <a:chExt cx="511175" cy="460375"/>
            </a:xfrm>
          </p:grpSpPr>
          <p:sp>
            <p:nvSpPr>
              <p:cNvPr id="62"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998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998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3809035" y="3750788"/>
            <a:ext cx="1415386" cy="1397821"/>
            <a:chOff x="3809035" y="3506837"/>
            <a:chExt cx="1415386" cy="1397821"/>
          </a:xfrm>
        </p:grpSpPr>
        <p:sp>
          <p:nvSpPr>
            <p:cNvPr id="39" name="椭圆 38"/>
            <p:cNvSpPr/>
            <p:nvPr/>
          </p:nvSpPr>
          <p:spPr>
            <a:xfrm>
              <a:off x="3809035" y="350683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0" name="椭圆 39"/>
            <p:cNvSpPr/>
            <p:nvPr/>
          </p:nvSpPr>
          <p:spPr>
            <a:xfrm>
              <a:off x="4000015" y="3695447"/>
              <a:ext cx="1033425" cy="1020600"/>
            </a:xfrm>
            <a:prstGeom prst="ellipse">
              <a:avLst/>
            </a:prstGeom>
            <a:solidFill>
              <a:schemeClr val="accent4"/>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2500" dirty="0">
                <a:latin typeface="+mj-lt"/>
                <a:ea typeface="方正超粗黑简体" panose="03000509000000000000" pitchFamily="65" charset="-122"/>
              </a:endParaRPr>
            </a:p>
          </p:txBody>
        </p:sp>
        <p:grpSp>
          <p:nvGrpSpPr>
            <p:cNvPr id="39973" name="组合 64"/>
            <p:cNvGrpSpPr/>
            <p:nvPr/>
          </p:nvGrpSpPr>
          <p:grpSpPr bwMode="auto">
            <a:xfrm>
              <a:off x="4311539" y="3979248"/>
              <a:ext cx="774710" cy="680085"/>
              <a:chOff x="688976" y="7240588"/>
              <a:chExt cx="519113" cy="461963"/>
            </a:xfrm>
          </p:grpSpPr>
          <p:sp>
            <p:nvSpPr>
              <p:cNvPr id="6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997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997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5" name="组合 98"/>
          <p:cNvGrpSpPr/>
          <p:nvPr/>
        </p:nvGrpSpPr>
        <p:grpSpPr bwMode="auto">
          <a:xfrm>
            <a:off x="6273108" y="1014958"/>
            <a:ext cx="1919053" cy="830937"/>
            <a:chOff x="3508035" y="4207856"/>
            <a:chExt cx="2407376" cy="1055569"/>
          </a:xfrm>
        </p:grpSpPr>
        <p:sp>
          <p:nvSpPr>
            <p:cNvPr id="38"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9"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0" name="组合 98"/>
          <p:cNvGrpSpPr/>
          <p:nvPr/>
        </p:nvGrpSpPr>
        <p:grpSpPr bwMode="auto">
          <a:xfrm>
            <a:off x="6686288" y="2983458"/>
            <a:ext cx="1919053" cy="830937"/>
            <a:chOff x="3508035" y="4207856"/>
            <a:chExt cx="2407376" cy="1055569"/>
          </a:xfrm>
        </p:grpSpPr>
        <p:sp>
          <p:nvSpPr>
            <p:cNvPr id="51"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2"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3" name="组合 98"/>
          <p:cNvGrpSpPr/>
          <p:nvPr/>
        </p:nvGrpSpPr>
        <p:grpSpPr bwMode="auto">
          <a:xfrm>
            <a:off x="1304556" y="2113782"/>
            <a:ext cx="1919053" cy="830937"/>
            <a:chOff x="3508035" y="4207856"/>
            <a:chExt cx="2407376" cy="1055569"/>
          </a:xfrm>
        </p:grpSpPr>
        <p:sp>
          <p:nvSpPr>
            <p:cNvPr id="55"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6"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98"/>
          <p:cNvGrpSpPr/>
          <p:nvPr/>
        </p:nvGrpSpPr>
        <p:grpSpPr bwMode="auto">
          <a:xfrm>
            <a:off x="1717736" y="4082282"/>
            <a:ext cx="1919053" cy="830937"/>
            <a:chOff x="3508035" y="4207856"/>
            <a:chExt cx="2407376" cy="1055569"/>
          </a:xfrm>
        </p:grpSpPr>
        <p:sp>
          <p:nvSpPr>
            <p:cNvPr id="59"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60"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70" name="组合 69"/>
          <p:cNvGrpSpPr/>
          <p:nvPr/>
        </p:nvGrpSpPr>
        <p:grpSpPr>
          <a:xfrm>
            <a:off x="-198457" y="144052"/>
            <a:ext cx="9920307" cy="324036"/>
            <a:chOff x="-198457" y="144052"/>
            <a:chExt cx="9920307" cy="324036"/>
          </a:xfrm>
        </p:grpSpPr>
        <p:cxnSp>
          <p:nvCxnSpPr>
            <p:cNvPr id="71" name="直接连接符 70"/>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198457" y="144052"/>
              <a:ext cx="2066885" cy="319659"/>
              <a:chOff x="2559580" y="72044"/>
              <a:chExt cx="2066885" cy="319659"/>
            </a:xfrm>
          </p:grpSpPr>
          <p:sp>
            <p:nvSpPr>
              <p:cNvPr id="79" name="五边形 78"/>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73" name="组合 72"/>
            <p:cNvGrpSpPr/>
            <p:nvPr/>
          </p:nvGrpSpPr>
          <p:grpSpPr>
            <a:xfrm>
              <a:off x="1273126" y="144052"/>
              <a:ext cx="2066885" cy="319659"/>
              <a:chOff x="4972411" y="72044"/>
              <a:chExt cx="2066885" cy="319659"/>
            </a:xfrm>
          </p:grpSpPr>
          <p:sp>
            <p:nvSpPr>
              <p:cNvPr id="77" name="五边形 76"/>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74" name="组合 73"/>
            <p:cNvGrpSpPr/>
            <p:nvPr/>
          </p:nvGrpSpPr>
          <p:grpSpPr>
            <a:xfrm>
              <a:off x="2753871" y="144052"/>
              <a:ext cx="2066885" cy="319659"/>
              <a:chOff x="7404958" y="72044"/>
              <a:chExt cx="2066885" cy="319659"/>
            </a:xfrm>
          </p:grpSpPr>
          <p:sp>
            <p:nvSpPr>
              <p:cNvPr id="75" name="五边形 74"/>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81" name="组合 80"/>
          <p:cNvGrpSpPr/>
          <p:nvPr/>
        </p:nvGrpSpPr>
        <p:grpSpPr>
          <a:xfrm>
            <a:off x="4284861" y="108049"/>
            <a:ext cx="2066885" cy="468053"/>
            <a:chOff x="121344" y="72044"/>
            <a:chExt cx="2066885" cy="468053"/>
          </a:xfrm>
        </p:grpSpPr>
        <p:sp>
          <p:nvSpPr>
            <p:cNvPr id="82" name="五边形 81"/>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250" fill="hold"/>
                                        <p:tgtEl>
                                          <p:spTgt spid="70"/>
                                        </p:tgtEl>
                                        <p:attrNameLst>
                                          <p:attrName>ppt_x</p:attrName>
                                        </p:attrNameLst>
                                      </p:cBhvr>
                                      <p:tavLst>
                                        <p:tav tm="0">
                                          <p:val>
                                            <p:strVal val="1+#ppt_w/2"/>
                                          </p:val>
                                        </p:tav>
                                        <p:tav tm="100000">
                                          <p:val>
                                            <p:strVal val="#ppt_x"/>
                                          </p:val>
                                        </p:tav>
                                      </p:tavLst>
                                    </p:anim>
                                    <p:anim calcmode="lin" valueType="num">
                                      <p:cBhvr additive="base">
                                        <p:cTn id="8" dur="25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250" fill="hold"/>
                                        <p:tgtEl>
                                          <p:spTgt spid="81"/>
                                        </p:tgtEl>
                                        <p:attrNameLst>
                                          <p:attrName>ppt_x</p:attrName>
                                        </p:attrNameLst>
                                      </p:cBhvr>
                                      <p:tavLst>
                                        <p:tav tm="0">
                                          <p:val>
                                            <p:strVal val="#ppt_x"/>
                                          </p:val>
                                        </p:tav>
                                        <p:tav tm="100000">
                                          <p:val>
                                            <p:strVal val="#ppt_x"/>
                                          </p:val>
                                        </p:tav>
                                      </p:tavLst>
                                    </p:anim>
                                    <p:anim calcmode="lin" valueType="num">
                                      <p:cBhvr additive="base">
                                        <p:cTn id="13" dur="250" fill="hold"/>
                                        <p:tgtEl>
                                          <p:spTgt spid="8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250"/>
                                        <p:tgtEl>
                                          <p:spTgt spid="35"/>
                                        </p:tgtEl>
                                      </p:cBhvr>
                                    </p:animEffect>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250" fill="hold"/>
                                        <p:tgtEl>
                                          <p:spTgt spid="3"/>
                                        </p:tgtEl>
                                        <p:attrNameLst>
                                          <p:attrName>ppt_w</p:attrName>
                                        </p:attrNameLst>
                                      </p:cBhvr>
                                      <p:tavLst>
                                        <p:tav tm="0">
                                          <p:val>
                                            <p:fltVal val="0"/>
                                          </p:val>
                                        </p:tav>
                                        <p:tav tm="100000">
                                          <p:val>
                                            <p:strVal val="#ppt_w"/>
                                          </p:val>
                                        </p:tav>
                                      </p:tavLst>
                                    </p:anim>
                                    <p:anim calcmode="lin" valueType="num">
                                      <p:cBhvr>
                                        <p:cTn id="27" dur="250" fill="hold"/>
                                        <p:tgtEl>
                                          <p:spTgt spid="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randombar(horizontal)">
                                      <p:cBhvr>
                                        <p:cTn id="31" dur="250"/>
                                        <p:tgtEl>
                                          <p:spTgt spid="53"/>
                                        </p:tgtEl>
                                      </p:cBhvr>
                                    </p:animEffect>
                                  </p:childTnLst>
                                </p:cTn>
                              </p:par>
                            </p:childTnLst>
                          </p:cTn>
                        </p:par>
                        <p:par>
                          <p:cTn id="32" fill="hold">
                            <p:stCondLst>
                              <p:cond delay="3000"/>
                            </p:stCondLst>
                            <p:childTnLst>
                              <p:par>
                                <p:cTn id="33" presetID="23" presetClass="entr" presetSubtype="1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50" fill="hold"/>
                                        <p:tgtEl>
                                          <p:spTgt spid="4"/>
                                        </p:tgtEl>
                                        <p:attrNameLst>
                                          <p:attrName>ppt_w</p:attrName>
                                        </p:attrNameLst>
                                      </p:cBhvr>
                                      <p:tavLst>
                                        <p:tav tm="0">
                                          <p:val>
                                            <p:fltVal val="0"/>
                                          </p:val>
                                        </p:tav>
                                        <p:tav tm="100000">
                                          <p:val>
                                            <p:strVal val="#ppt_w"/>
                                          </p:val>
                                        </p:tav>
                                      </p:tavLst>
                                    </p:anim>
                                    <p:anim calcmode="lin" valueType="num">
                                      <p:cBhvr>
                                        <p:cTn id="36" dur="250" fill="hold"/>
                                        <p:tgtEl>
                                          <p:spTgt spid="4"/>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14" presetClass="entr" presetSubtype="1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randombar(horizontal)">
                                      <p:cBhvr>
                                        <p:cTn id="40" dur="250"/>
                                        <p:tgtEl>
                                          <p:spTgt spid="50"/>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250" fill="hold"/>
                                        <p:tgtEl>
                                          <p:spTgt spid="5"/>
                                        </p:tgtEl>
                                        <p:attrNameLst>
                                          <p:attrName>ppt_w</p:attrName>
                                        </p:attrNameLst>
                                      </p:cBhvr>
                                      <p:tavLst>
                                        <p:tav tm="0">
                                          <p:val>
                                            <p:fltVal val="0"/>
                                          </p:val>
                                        </p:tav>
                                        <p:tav tm="100000">
                                          <p:val>
                                            <p:strVal val="#ppt_w"/>
                                          </p:val>
                                        </p:tav>
                                      </p:tavLst>
                                    </p:anim>
                                    <p:anim calcmode="lin" valueType="num">
                                      <p:cBhvr>
                                        <p:cTn id="45" dur="250" fill="hold"/>
                                        <p:tgtEl>
                                          <p:spTgt spid="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14" presetClass="entr" presetSubtype="10"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randombar(horizontal)">
                                      <p:cBhvr>
                                        <p:cTn id="49"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3117116" y="1209727"/>
            <a:ext cx="1602646" cy="1603983"/>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231822" y="0"/>
                </a:moveTo>
                <a:lnTo>
                  <a:pt x="1390905" y="0"/>
                </a:lnTo>
                <a:lnTo>
                  <a:pt x="1390905" y="0"/>
                </a:lnTo>
                <a:lnTo>
                  <a:pt x="1390905" y="1159083"/>
                </a:lnTo>
                <a:cubicBezTo>
                  <a:pt x="1390905" y="1287115"/>
                  <a:pt x="1287115" y="1390905"/>
                  <a:pt x="1159083" y="1390905"/>
                </a:cubicBezTo>
                <a:lnTo>
                  <a:pt x="0" y="1390905"/>
                </a:lnTo>
                <a:lnTo>
                  <a:pt x="0" y="1390905"/>
                </a:lnTo>
                <a:lnTo>
                  <a:pt x="0" y="231822"/>
                </a:lnTo>
                <a:cubicBezTo>
                  <a:pt x="0" y="103790"/>
                  <a:pt x="103790" y="0"/>
                  <a:pt x="231822" y="0"/>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grpSp>
        <p:nvGrpSpPr>
          <p:cNvPr id="32" name="组合 31"/>
          <p:cNvGrpSpPr/>
          <p:nvPr/>
        </p:nvGrpSpPr>
        <p:grpSpPr>
          <a:xfrm>
            <a:off x="3497142" y="1697297"/>
            <a:ext cx="848722" cy="848722"/>
            <a:chOff x="7445376" y="2097088"/>
            <a:chExt cx="569913" cy="571500"/>
          </a:xfrm>
          <a:solidFill>
            <a:schemeClr val="bg1"/>
          </a:solidFill>
        </p:grpSpPr>
        <p:sp>
          <p:nvSpPr>
            <p:cNvPr id="33" name="Freeform 44"/>
            <p:cNvSpPr/>
            <p:nvPr/>
          </p:nvSpPr>
          <p:spPr bwMode="auto">
            <a:xfrm>
              <a:off x="7448551" y="2097088"/>
              <a:ext cx="566738" cy="566738"/>
            </a:xfrm>
            <a:custGeom>
              <a:avLst/>
              <a:gdLst>
                <a:gd name="T0" fmla="*/ 136 w 151"/>
                <a:gd name="T1" fmla="*/ 96 h 151"/>
                <a:gd name="T2" fmla="*/ 126 w 151"/>
                <a:gd name="T3" fmla="*/ 92 h 151"/>
                <a:gd name="T4" fmla="*/ 131 w 151"/>
                <a:gd name="T5" fmla="*/ 78 h 151"/>
                <a:gd name="T6" fmla="*/ 119 w 151"/>
                <a:gd name="T7" fmla="*/ 72 h 151"/>
                <a:gd name="T8" fmla="*/ 112 w 151"/>
                <a:gd name="T9" fmla="*/ 84 h 151"/>
                <a:gd name="T10" fmla="*/ 103 w 151"/>
                <a:gd name="T11" fmla="*/ 79 h 151"/>
                <a:gd name="T12" fmla="*/ 110 w 151"/>
                <a:gd name="T13" fmla="*/ 67 h 151"/>
                <a:gd name="T14" fmla="*/ 98 w 151"/>
                <a:gd name="T15" fmla="*/ 56 h 151"/>
                <a:gd name="T16" fmla="*/ 88 w 151"/>
                <a:gd name="T17" fmla="*/ 66 h 151"/>
                <a:gd name="T18" fmla="*/ 81 w 151"/>
                <a:gd name="T19" fmla="*/ 59 h 151"/>
                <a:gd name="T20" fmla="*/ 90 w 151"/>
                <a:gd name="T21" fmla="*/ 49 h 151"/>
                <a:gd name="T22" fmla="*/ 81 w 151"/>
                <a:gd name="T23" fmla="*/ 36 h 151"/>
                <a:gd name="T24" fmla="*/ 68 w 151"/>
                <a:gd name="T25" fmla="*/ 42 h 151"/>
                <a:gd name="T26" fmla="*/ 64 w 151"/>
                <a:gd name="T27" fmla="*/ 33 h 151"/>
                <a:gd name="T28" fmla="*/ 76 w 151"/>
                <a:gd name="T29" fmla="*/ 27 h 151"/>
                <a:gd name="T30" fmla="*/ 72 w 151"/>
                <a:gd name="T31" fmla="*/ 16 h 151"/>
                <a:gd name="T32" fmla="*/ 55 w 151"/>
                <a:gd name="T33" fmla="*/ 20 h 151"/>
                <a:gd name="T34" fmla="*/ 53 w 151"/>
                <a:gd name="T35" fmla="*/ 10 h 151"/>
                <a:gd name="T36" fmla="*/ 69 w 151"/>
                <a:gd name="T37" fmla="*/ 6 h 151"/>
                <a:gd name="T38" fmla="*/ 68 w 151"/>
                <a:gd name="T39" fmla="*/ 0 h 151"/>
                <a:gd name="T40" fmla="*/ 22 w 151"/>
                <a:gd name="T41" fmla="*/ 22 h 151"/>
                <a:gd name="T42" fmla="*/ 0 w 151"/>
                <a:gd name="T43" fmla="*/ 69 h 151"/>
                <a:gd name="T44" fmla="*/ 8 w 151"/>
                <a:gd name="T45" fmla="*/ 70 h 151"/>
                <a:gd name="T46" fmla="*/ 14 w 151"/>
                <a:gd name="T47" fmla="*/ 54 h 151"/>
                <a:gd name="T48" fmla="*/ 23 w 151"/>
                <a:gd name="T49" fmla="*/ 57 h 151"/>
                <a:gd name="T50" fmla="*/ 18 w 151"/>
                <a:gd name="T51" fmla="*/ 73 h 151"/>
                <a:gd name="T52" fmla="*/ 30 w 151"/>
                <a:gd name="T53" fmla="*/ 78 h 151"/>
                <a:gd name="T54" fmla="*/ 37 w 151"/>
                <a:gd name="T55" fmla="*/ 65 h 151"/>
                <a:gd name="T56" fmla="*/ 46 w 151"/>
                <a:gd name="T57" fmla="*/ 70 h 151"/>
                <a:gd name="T58" fmla="*/ 38 w 151"/>
                <a:gd name="T59" fmla="*/ 84 h 151"/>
                <a:gd name="T60" fmla="*/ 51 w 151"/>
                <a:gd name="T61" fmla="*/ 94 h 151"/>
                <a:gd name="T62" fmla="*/ 62 w 151"/>
                <a:gd name="T63" fmla="*/ 83 h 151"/>
                <a:gd name="T64" fmla="*/ 69 w 151"/>
                <a:gd name="T65" fmla="*/ 91 h 151"/>
                <a:gd name="T66" fmla="*/ 58 w 151"/>
                <a:gd name="T67" fmla="*/ 101 h 151"/>
                <a:gd name="T68" fmla="*/ 68 w 151"/>
                <a:gd name="T69" fmla="*/ 113 h 151"/>
                <a:gd name="T70" fmla="*/ 81 w 151"/>
                <a:gd name="T71" fmla="*/ 107 h 151"/>
                <a:gd name="T72" fmla="*/ 86 w 151"/>
                <a:gd name="T73" fmla="*/ 116 h 151"/>
                <a:gd name="T74" fmla="*/ 73 w 151"/>
                <a:gd name="T75" fmla="*/ 122 h 151"/>
                <a:gd name="T76" fmla="*/ 78 w 151"/>
                <a:gd name="T77" fmla="*/ 133 h 151"/>
                <a:gd name="T78" fmla="*/ 95 w 151"/>
                <a:gd name="T79" fmla="*/ 129 h 151"/>
                <a:gd name="T80" fmla="*/ 97 w 151"/>
                <a:gd name="T81" fmla="*/ 139 h 151"/>
                <a:gd name="T82" fmla="*/ 81 w 151"/>
                <a:gd name="T83" fmla="*/ 143 h 151"/>
                <a:gd name="T84" fmla="*/ 82 w 151"/>
                <a:gd name="T85" fmla="*/ 151 h 151"/>
                <a:gd name="T86" fmla="*/ 129 w 151"/>
                <a:gd name="T87" fmla="*/ 129 h 151"/>
                <a:gd name="T88" fmla="*/ 151 w 151"/>
                <a:gd name="T89" fmla="*/ 83 h 151"/>
                <a:gd name="T90" fmla="*/ 141 w 151"/>
                <a:gd name="T91" fmla="*/ 81 h 151"/>
                <a:gd name="T92" fmla="*/ 136 w 151"/>
                <a:gd name="T93" fmla="*/ 9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 h="151">
                  <a:moveTo>
                    <a:pt x="136" y="96"/>
                  </a:moveTo>
                  <a:cubicBezTo>
                    <a:pt x="126" y="92"/>
                    <a:pt x="126" y="92"/>
                    <a:pt x="126" y="92"/>
                  </a:cubicBezTo>
                  <a:cubicBezTo>
                    <a:pt x="131" y="78"/>
                    <a:pt x="131" y="78"/>
                    <a:pt x="131" y="78"/>
                  </a:cubicBezTo>
                  <a:cubicBezTo>
                    <a:pt x="127" y="76"/>
                    <a:pt x="123" y="75"/>
                    <a:pt x="119" y="72"/>
                  </a:cubicBezTo>
                  <a:cubicBezTo>
                    <a:pt x="112" y="84"/>
                    <a:pt x="112" y="84"/>
                    <a:pt x="112" y="84"/>
                  </a:cubicBezTo>
                  <a:cubicBezTo>
                    <a:pt x="103" y="79"/>
                    <a:pt x="103" y="79"/>
                    <a:pt x="103" y="79"/>
                  </a:cubicBezTo>
                  <a:cubicBezTo>
                    <a:pt x="110" y="67"/>
                    <a:pt x="110" y="67"/>
                    <a:pt x="110" y="67"/>
                  </a:cubicBezTo>
                  <a:cubicBezTo>
                    <a:pt x="106" y="64"/>
                    <a:pt x="102" y="60"/>
                    <a:pt x="98" y="56"/>
                  </a:cubicBezTo>
                  <a:cubicBezTo>
                    <a:pt x="88" y="66"/>
                    <a:pt x="88" y="66"/>
                    <a:pt x="88" y="66"/>
                  </a:cubicBezTo>
                  <a:cubicBezTo>
                    <a:pt x="81" y="59"/>
                    <a:pt x="81" y="59"/>
                    <a:pt x="81" y="59"/>
                  </a:cubicBezTo>
                  <a:cubicBezTo>
                    <a:pt x="90" y="49"/>
                    <a:pt x="90" y="49"/>
                    <a:pt x="90" y="49"/>
                  </a:cubicBezTo>
                  <a:cubicBezTo>
                    <a:pt x="87" y="45"/>
                    <a:pt x="84" y="41"/>
                    <a:pt x="81" y="36"/>
                  </a:cubicBezTo>
                  <a:cubicBezTo>
                    <a:pt x="68" y="42"/>
                    <a:pt x="68" y="42"/>
                    <a:pt x="68" y="42"/>
                  </a:cubicBezTo>
                  <a:cubicBezTo>
                    <a:pt x="64" y="33"/>
                    <a:pt x="64" y="33"/>
                    <a:pt x="64" y="33"/>
                  </a:cubicBezTo>
                  <a:cubicBezTo>
                    <a:pt x="76" y="27"/>
                    <a:pt x="76" y="27"/>
                    <a:pt x="76" y="27"/>
                  </a:cubicBezTo>
                  <a:cubicBezTo>
                    <a:pt x="74" y="24"/>
                    <a:pt x="73" y="20"/>
                    <a:pt x="72" y="16"/>
                  </a:cubicBezTo>
                  <a:cubicBezTo>
                    <a:pt x="55" y="20"/>
                    <a:pt x="55" y="20"/>
                    <a:pt x="55" y="20"/>
                  </a:cubicBezTo>
                  <a:cubicBezTo>
                    <a:pt x="53" y="10"/>
                    <a:pt x="53" y="10"/>
                    <a:pt x="53" y="10"/>
                  </a:cubicBezTo>
                  <a:cubicBezTo>
                    <a:pt x="69" y="6"/>
                    <a:pt x="69" y="6"/>
                    <a:pt x="69" y="6"/>
                  </a:cubicBezTo>
                  <a:cubicBezTo>
                    <a:pt x="69" y="4"/>
                    <a:pt x="68" y="2"/>
                    <a:pt x="68" y="0"/>
                  </a:cubicBezTo>
                  <a:cubicBezTo>
                    <a:pt x="51" y="2"/>
                    <a:pt x="35" y="9"/>
                    <a:pt x="22" y="22"/>
                  </a:cubicBezTo>
                  <a:cubicBezTo>
                    <a:pt x="9" y="35"/>
                    <a:pt x="1" y="52"/>
                    <a:pt x="0" y="69"/>
                  </a:cubicBezTo>
                  <a:cubicBezTo>
                    <a:pt x="2" y="69"/>
                    <a:pt x="5" y="70"/>
                    <a:pt x="8" y="70"/>
                  </a:cubicBezTo>
                  <a:cubicBezTo>
                    <a:pt x="14" y="54"/>
                    <a:pt x="14" y="54"/>
                    <a:pt x="14" y="54"/>
                  </a:cubicBezTo>
                  <a:cubicBezTo>
                    <a:pt x="23" y="57"/>
                    <a:pt x="23" y="57"/>
                    <a:pt x="23" y="57"/>
                  </a:cubicBezTo>
                  <a:cubicBezTo>
                    <a:pt x="18" y="73"/>
                    <a:pt x="18" y="73"/>
                    <a:pt x="18" y="73"/>
                  </a:cubicBezTo>
                  <a:cubicBezTo>
                    <a:pt x="22" y="75"/>
                    <a:pt x="26" y="76"/>
                    <a:pt x="30" y="78"/>
                  </a:cubicBezTo>
                  <a:cubicBezTo>
                    <a:pt x="37" y="65"/>
                    <a:pt x="37" y="65"/>
                    <a:pt x="37" y="65"/>
                  </a:cubicBezTo>
                  <a:cubicBezTo>
                    <a:pt x="46" y="70"/>
                    <a:pt x="46" y="70"/>
                    <a:pt x="46" y="70"/>
                  </a:cubicBezTo>
                  <a:cubicBezTo>
                    <a:pt x="38" y="84"/>
                    <a:pt x="38" y="84"/>
                    <a:pt x="38" y="84"/>
                  </a:cubicBezTo>
                  <a:cubicBezTo>
                    <a:pt x="43" y="87"/>
                    <a:pt x="47" y="90"/>
                    <a:pt x="51" y="94"/>
                  </a:cubicBezTo>
                  <a:cubicBezTo>
                    <a:pt x="62" y="83"/>
                    <a:pt x="62" y="83"/>
                    <a:pt x="62" y="83"/>
                  </a:cubicBezTo>
                  <a:cubicBezTo>
                    <a:pt x="69" y="91"/>
                    <a:pt x="69" y="91"/>
                    <a:pt x="69" y="91"/>
                  </a:cubicBezTo>
                  <a:cubicBezTo>
                    <a:pt x="58" y="101"/>
                    <a:pt x="58" y="101"/>
                    <a:pt x="58" y="101"/>
                  </a:cubicBezTo>
                  <a:cubicBezTo>
                    <a:pt x="62" y="105"/>
                    <a:pt x="65" y="109"/>
                    <a:pt x="68" y="113"/>
                  </a:cubicBezTo>
                  <a:cubicBezTo>
                    <a:pt x="81" y="107"/>
                    <a:pt x="81" y="107"/>
                    <a:pt x="81" y="107"/>
                  </a:cubicBezTo>
                  <a:cubicBezTo>
                    <a:pt x="86" y="116"/>
                    <a:pt x="86" y="116"/>
                    <a:pt x="86" y="116"/>
                  </a:cubicBezTo>
                  <a:cubicBezTo>
                    <a:pt x="73" y="122"/>
                    <a:pt x="73" y="122"/>
                    <a:pt x="73" y="122"/>
                  </a:cubicBezTo>
                  <a:cubicBezTo>
                    <a:pt x="75" y="126"/>
                    <a:pt x="77" y="130"/>
                    <a:pt x="78" y="133"/>
                  </a:cubicBezTo>
                  <a:cubicBezTo>
                    <a:pt x="95" y="129"/>
                    <a:pt x="95" y="129"/>
                    <a:pt x="95" y="129"/>
                  </a:cubicBezTo>
                  <a:cubicBezTo>
                    <a:pt x="97" y="139"/>
                    <a:pt x="97" y="139"/>
                    <a:pt x="97" y="139"/>
                  </a:cubicBezTo>
                  <a:cubicBezTo>
                    <a:pt x="81" y="143"/>
                    <a:pt x="81" y="143"/>
                    <a:pt x="81" y="143"/>
                  </a:cubicBezTo>
                  <a:cubicBezTo>
                    <a:pt x="81" y="146"/>
                    <a:pt x="82" y="149"/>
                    <a:pt x="82" y="151"/>
                  </a:cubicBezTo>
                  <a:cubicBezTo>
                    <a:pt x="99" y="150"/>
                    <a:pt x="116" y="142"/>
                    <a:pt x="129" y="129"/>
                  </a:cubicBezTo>
                  <a:cubicBezTo>
                    <a:pt x="142" y="116"/>
                    <a:pt x="149" y="100"/>
                    <a:pt x="151" y="83"/>
                  </a:cubicBezTo>
                  <a:cubicBezTo>
                    <a:pt x="147" y="83"/>
                    <a:pt x="144" y="82"/>
                    <a:pt x="141" y="81"/>
                  </a:cubicBezTo>
                  <a:lnTo>
                    <a:pt x="13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4" name="Freeform 45"/>
            <p:cNvSpPr/>
            <p:nvPr/>
          </p:nvSpPr>
          <p:spPr bwMode="auto">
            <a:xfrm>
              <a:off x="7737476" y="2097088"/>
              <a:ext cx="277813" cy="277813"/>
            </a:xfrm>
            <a:custGeom>
              <a:avLst/>
              <a:gdLst>
                <a:gd name="T0" fmla="*/ 11 w 74"/>
                <a:gd name="T1" fmla="*/ 2 h 74"/>
                <a:gd name="T2" fmla="*/ 13 w 74"/>
                <a:gd name="T3" fmla="*/ 12 h 74"/>
                <a:gd name="T4" fmla="*/ 4 w 74"/>
                <a:gd name="T5" fmla="*/ 14 h 74"/>
                <a:gd name="T6" fmla="*/ 8 w 74"/>
                <a:gd name="T7" fmla="*/ 23 h 74"/>
                <a:gd name="T8" fmla="*/ 20 w 74"/>
                <a:gd name="T9" fmla="*/ 18 h 74"/>
                <a:gd name="T10" fmla="*/ 24 w 74"/>
                <a:gd name="T11" fmla="*/ 27 h 74"/>
                <a:gd name="T12" fmla="*/ 13 w 74"/>
                <a:gd name="T13" fmla="*/ 32 h 74"/>
                <a:gd name="T14" fmla="*/ 20 w 74"/>
                <a:gd name="T15" fmla="*/ 42 h 74"/>
                <a:gd name="T16" fmla="*/ 29 w 74"/>
                <a:gd name="T17" fmla="*/ 34 h 74"/>
                <a:gd name="T18" fmla="*/ 36 w 74"/>
                <a:gd name="T19" fmla="*/ 41 h 74"/>
                <a:gd name="T20" fmla="*/ 27 w 74"/>
                <a:gd name="T21" fmla="*/ 50 h 74"/>
                <a:gd name="T22" fmla="*/ 38 w 74"/>
                <a:gd name="T23" fmla="*/ 59 h 74"/>
                <a:gd name="T24" fmla="*/ 44 w 74"/>
                <a:gd name="T25" fmla="*/ 48 h 74"/>
                <a:gd name="T26" fmla="*/ 53 w 74"/>
                <a:gd name="T27" fmla="*/ 53 h 74"/>
                <a:gd name="T28" fmla="*/ 47 w 74"/>
                <a:gd name="T29" fmla="*/ 64 h 74"/>
                <a:gd name="T30" fmla="*/ 57 w 74"/>
                <a:gd name="T31" fmla="*/ 69 h 74"/>
                <a:gd name="T32" fmla="*/ 61 w 74"/>
                <a:gd name="T33" fmla="*/ 58 h 74"/>
                <a:gd name="T34" fmla="*/ 71 w 74"/>
                <a:gd name="T35" fmla="*/ 62 h 74"/>
                <a:gd name="T36" fmla="*/ 67 w 74"/>
                <a:gd name="T37" fmla="*/ 72 h 74"/>
                <a:gd name="T38" fmla="*/ 74 w 74"/>
                <a:gd name="T39" fmla="*/ 74 h 74"/>
                <a:gd name="T40" fmla="*/ 52 w 74"/>
                <a:gd name="T41" fmla="*/ 22 h 74"/>
                <a:gd name="T42" fmla="*/ 0 w 74"/>
                <a:gd name="T43" fmla="*/ 0 h 74"/>
                <a:gd name="T44" fmla="*/ 1 w 74"/>
                <a:gd name="T45" fmla="*/ 4 h 74"/>
                <a:gd name="T46" fmla="*/ 11 w 74"/>
                <a:gd name="T47"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11" y="2"/>
                  </a:moveTo>
                  <a:cubicBezTo>
                    <a:pt x="13" y="12"/>
                    <a:pt x="13" y="12"/>
                    <a:pt x="13" y="12"/>
                  </a:cubicBezTo>
                  <a:cubicBezTo>
                    <a:pt x="4" y="14"/>
                    <a:pt x="4" y="14"/>
                    <a:pt x="4" y="14"/>
                  </a:cubicBezTo>
                  <a:cubicBezTo>
                    <a:pt x="5" y="17"/>
                    <a:pt x="6" y="20"/>
                    <a:pt x="8" y="23"/>
                  </a:cubicBezTo>
                  <a:cubicBezTo>
                    <a:pt x="20" y="18"/>
                    <a:pt x="20" y="18"/>
                    <a:pt x="20" y="18"/>
                  </a:cubicBezTo>
                  <a:cubicBezTo>
                    <a:pt x="24" y="27"/>
                    <a:pt x="24" y="27"/>
                    <a:pt x="24" y="27"/>
                  </a:cubicBezTo>
                  <a:cubicBezTo>
                    <a:pt x="13" y="32"/>
                    <a:pt x="13" y="32"/>
                    <a:pt x="13" y="32"/>
                  </a:cubicBezTo>
                  <a:cubicBezTo>
                    <a:pt x="15" y="36"/>
                    <a:pt x="17" y="39"/>
                    <a:pt x="20" y="42"/>
                  </a:cubicBezTo>
                  <a:cubicBezTo>
                    <a:pt x="29" y="34"/>
                    <a:pt x="29" y="34"/>
                    <a:pt x="29" y="34"/>
                  </a:cubicBezTo>
                  <a:cubicBezTo>
                    <a:pt x="36" y="41"/>
                    <a:pt x="36" y="41"/>
                    <a:pt x="36" y="41"/>
                  </a:cubicBezTo>
                  <a:cubicBezTo>
                    <a:pt x="27" y="50"/>
                    <a:pt x="27" y="50"/>
                    <a:pt x="27" y="50"/>
                  </a:cubicBezTo>
                  <a:cubicBezTo>
                    <a:pt x="31" y="53"/>
                    <a:pt x="34" y="56"/>
                    <a:pt x="38" y="59"/>
                  </a:cubicBezTo>
                  <a:cubicBezTo>
                    <a:pt x="44" y="48"/>
                    <a:pt x="44" y="48"/>
                    <a:pt x="44" y="48"/>
                  </a:cubicBezTo>
                  <a:cubicBezTo>
                    <a:pt x="53" y="53"/>
                    <a:pt x="53" y="53"/>
                    <a:pt x="53" y="53"/>
                  </a:cubicBezTo>
                  <a:cubicBezTo>
                    <a:pt x="47" y="64"/>
                    <a:pt x="47" y="64"/>
                    <a:pt x="47" y="64"/>
                  </a:cubicBezTo>
                  <a:cubicBezTo>
                    <a:pt x="50" y="66"/>
                    <a:pt x="54" y="68"/>
                    <a:pt x="57" y="69"/>
                  </a:cubicBezTo>
                  <a:cubicBezTo>
                    <a:pt x="61" y="58"/>
                    <a:pt x="61" y="58"/>
                    <a:pt x="61" y="58"/>
                  </a:cubicBezTo>
                  <a:cubicBezTo>
                    <a:pt x="71" y="62"/>
                    <a:pt x="71" y="62"/>
                    <a:pt x="71" y="62"/>
                  </a:cubicBezTo>
                  <a:cubicBezTo>
                    <a:pt x="67" y="72"/>
                    <a:pt x="67" y="72"/>
                    <a:pt x="67" y="72"/>
                  </a:cubicBezTo>
                  <a:cubicBezTo>
                    <a:pt x="69" y="73"/>
                    <a:pt x="72" y="73"/>
                    <a:pt x="74" y="74"/>
                  </a:cubicBezTo>
                  <a:cubicBezTo>
                    <a:pt x="73" y="55"/>
                    <a:pt x="66" y="36"/>
                    <a:pt x="52" y="22"/>
                  </a:cubicBezTo>
                  <a:cubicBezTo>
                    <a:pt x="38" y="8"/>
                    <a:pt x="19" y="1"/>
                    <a:pt x="0" y="0"/>
                  </a:cubicBezTo>
                  <a:cubicBezTo>
                    <a:pt x="1" y="1"/>
                    <a:pt x="1" y="3"/>
                    <a:pt x="1" y="4"/>
                  </a:cubicBezTo>
                  <a:lnTo>
                    <a:pt x="1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5" name="Freeform 46"/>
            <p:cNvSpPr/>
            <p:nvPr/>
          </p:nvSpPr>
          <p:spPr bwMode="auto">
            <a:xfrm>
              <a:off x="7445376" y="2389188"/>
              <a:ext cx="277813" cy="279400"/>
            </a:xfrm>
            <a:custGeom>
              <a:avLst/>
              <a:gdLst>
                <a:gd name="T0" fmla="*/ 63 w 74"/>
                <a:gd name="T1" fmla="*/ 69 h 74"/>
                <a:gd name="T2" fmla="*/ 61 w 74"/>
                <a:gd name="T3" fmla="*/ 60 h 74"/>
                <a:gd name="T4" fmla="*/ 70 w 74"/>
                <a:gd name="T5" fmla="*/ 57 h 74"/>
                <a:gd name="T6" fmla="*/ 66 w 74"/>
                <a:gd name="T7" fmla="*/ 48 h 74"/>
                <a:gd name="T8" fmla="*/ 54 w 74"/>
                <a:gd name="T9" fmla="*/ 53 h 74"/>
                <a:gd name="T10" fmla="*/ 50 w 74"/>
                <a:gd name="T11" fmla="*/ 44 h 74"/>
                <a:gd name="T12" fmla="*/ 60 w 74"/>
                <a:gd name="T13" fmla="*/ 39 h 74"/>
                <a:gd name="T14" fmla="*/ 53 w 74"/>
                <a:gd name="T15" fmla="*/ 30 h 74"/>
                <a:gd name="T16" fmla="*/ 44 w 74"/>
                <a:gd name="T17" fmla="*/ 38 h 74"/>
                <a:gd name="T18" fmla="*/ 37 w 74"/>
                <a:gd name="T19" fmla="*/ 31 h 74"/>
                <a:gd name="T20" fmla="*/ 45 w 74"/>
                <a:gd name="T21" fmla="*/ 22 h 74"/>
                <a:gd name="T22" fmla="*/ 35 w 74"/>
                <a:gd name="T23" fmla="*/ 14 h 74"/>
                <a:gd name="T24" fmla="*/ 29 w 74"/>
                <a:gd name="T25" fmla="*/ 23 h 74"/>
                <a:gd name="T26" fmla="*/ 21 w 74"/>
                <a:gd name="T27" fmla="*/ 18 h 74"/>
                <a:gd name="T28" fmla="*/ 26 w 74"/>
                <a:gd name="T29" fmla="*/ 9 h 74"/>
                <a:gd name="T30" fmla="*/ 16 w 74"/>
                <a:gd name="T31" fmla="*/ 4 h 74"/>
                <a:gd name="T32" fmla="*/ 12 w 74"/>
                <a:gd name="T33" fmla="*/ 13 h 74"/>
                <a:gd name="T34" fmla="*/ 3 w 74"/>
                <a:gd name="T35" fmla="*/ 10 h 74"/>
                <a:gd name="T36" fmla="*/ 6 w 74"/>
                <a:gd name="T37" fmla="*/ 1 h 74"/>
                <a:gd name="T38" fmla="*/ 0 w 74"/>
                <a:gd name="T39" fmla="*/ 0 h 74"/>
                <a:gd name="T40" fmla="*/ 23 w 74"/>
                <a:gd name="T41" fmla="*/ 51 h 74"/>
                <a:gd name="T42" fmla="*/ 74 w 74"/>
                <a:gd name="T43" fmla="*/ 74 h 74"/>
                <a:gd name="T44" fmla="*/ 73 w 74"/>
                <a:gd name="T45" fmla="*/ 67 h 74"/>
                <a:gd name="T46" fmla="*/ 63 w 74"/>
                <a:gd name="T47"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63" y="69"/>
                  </a:moveTo>
                  <a:cubicBezTo>
                    <a:pt x="61" y="60"/>
                    <a:pt x="61" y="60"/>
                    <a:pt x="61" y="60"/>
                  </a:cubicBezTo>
                  <a:cubicBezTo>
                    <a:pt x="70" y="57"/>
                    <a:pt x="70" y="57"/>
                    <a:pt x="70" y="57"/>
                  </a:cubicBezTo>
                  <a:cubicBezTo>
                    <a:pt x="68" y="54"/>
                    <a:pt x="67" y="51"/>
                    <a:pt x="66" y="48"/>
                  </a:cubicBezTo>
                  <a:cubicBezTo>
                    <a:pt x="54" y="53"/>
                    <a:pt x="54" y="53"/>
                    <a:pt x="54" y="53"/>
                  </a:cubicBezTo>
                  <a:cubicBezTo>
                    <a:pt x="50" y="44"/>
                    <a:pt x="50" y="44"/>
                    <a:pt x="50" y="44"/>
                  </a:cubicBezTo>
                  <a:cubicBezTo>
                    <a:pt x="60" y="39"/>
                    <a:pt x="60" y="39"/>
                    <a:pt x="60" y="39"/>
                  </a:cubicBezTo>
                  <a:cubicBezTo>
                    <a:pt x="58" y="36"/>
                    <a:pt x="55" y="33"/>
                    <a:pt x="53" y="30"/>
                  </a:cubicBezTo>
                  <a:cubicBezTo>
                    <a:pt x="44" y="38"/>
                    <a:pt x="44" y="38"/>
                    <a:pt x="44" y="38"/>
                  </a:cubicBezTo>
                  <a:cubicBezTo>
                    <a:pt x="37" y="31"/>
                    <a:pt x="37" y="31"/>
                    <a:pt x="37" y="31"/>
                  </a:cubicBezTo>
                  <a:cubicBezTo>
                    <a:pt x="45" y="22"/>
                    <a:pt x="45" y="22"/>
                    <a:pt x="45" y="22"/>
                  </a:cubicBezTo>
                  <a:cubicBezTo>
                    <a:pt x="42" y="19"/>
                    <a:pt x="38" y="16"/>
                    <a:pt x="35" y="14"/>
                  </a:cubicBezTo>
                  <a:cubicBezTo>
                    <a:pt x="29" y="23"/>
                    <a:pt x="29" y="23"/>
                    <a:pt x="29" y="23"/>
                  </a:cubicBezTo>
                  <a:cubicBezTo>
                    <a:pt x="21" y="18"/>
                    <a:pt x="21" y="18"/>
                    <a:pt x="21" y="18"/>
                  </a:cubicBezTo>
                  <a:cubicBezTo>
                    <a:pt x="26" y="9"/>
                    <a:pt x="26" y="9"/>
                    <a:pt x="26" y="9"/>
                  </a:cubicBezTo>
                  <a:cubicBezTo>
                    <a:pt x="23" y="7"/>
                    <a:pt x="19" y="5"/>
                    <a:pt x="16" y="4"/>
                  </a:cubicBezTo>
                  <a:cubicBezTo>
                    <a:pt x="12" y="13"/>
                    <a:pt x="12" y="13"/>
                    <a:pt x="12" y="13"/>
                  </a:cubicBezTo>
                  <a:cubicBezTo>
                    <a:pt x="3" y="10"/>
                    <a:pt x="3" y="10"/>
                    <a:pt x="3" y="10"/>
                  </a:cubicBezTo>
                  <a:cubicBezTo>
                    <a:pt x="6" y="1"/>
                    <a:pt x="6" y="1"/>
                    <a:pt x="6" y="1"/>
                  </a:cubicBezTo>
                  <a:cubicBezTo>
                    <a:pt x="4" y="1"/>
                    <a:pt x="2" y="0"/>
                    <a:pt x="0" y="0"/>
                  </a:cubicBezTo>
                  <a:cubicBezTo>
                    <a:pt x="1" y="19"/>
                    <a:pt x="8" y="37"/>
                    <a:pt x="23" y="51"/>
                  </a:cubicBezTo>
                  <a:cubicBezTo>
                    <a:pt x="37" y="66"/>
                    <a:pt x="55" y="73"/>
                    <a:pt x="74" y="74"/>
                  </a:cubicBezTo>
                  <a:cubicBezTo>
                    <a:pt x="74" y="71"/>
                    <a:pt x="73" y="69"/>
                    <a:pt x="73" y="67"/>
                  </a:cubicBezTo>
                  <a:lnTo>
                    <a:pt x="6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60" name="椭圆 59"/>
          <p:cNvSpPr/>
          <p:nvPr/>
        </p:nvSpPr>
        <p:spPr>
          <a:xfrm>
            <a:off x="2755722" y="933070"/>
            <a:ext cx="711643" cy="711643"/>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1" name="椭圆 60"/>
          <p:cNvSpPr/>
          <p:nvPr/>
        </p:nvSpPr>
        <p:spPr>
          <a:xfrm>
            <a:off x="2835751" y="1012863"/>
            <a:ext cx="552037" cy="552037"/>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24"/>
          <p:cNvSpPr/>
          <p:nvPr/>
        </p:nvSpPr>
        <p:spPr>
          <a:xfrm>
            <a:off x="4794615" y="1209727"/>
            <a:ext cx="1602647" cy="1603983"/>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390905" y="231822"/>
                </a:moveTo>
                <a:lnTo>
                  <a:pt x="1390905" y="1390905"/>
                </a:lnTo>
                <a:lnTo>
                  <a:pt x="1390905" y="1390905"/>
                </a:lnTo>
                <a:lnTo>
                  <a:pt x="231822" y="1390905"/>
                </a:lnTo>
                <a:cubicBezTo>
                  <a:pt x="103790" y="1390905"/>
                  <a:pt x="0" y="1287115"/>
                  <a:pt x="0" y="1159083"/>
                </a:cubicBezTo>
                <a:lnTo>
                  <a:pt x="0" y="0"/>
                </a:lnTo>
                <a:lnTo>
                  <a:pt x="0" y="0"/>
                </a:lnTo>
                <a:lnTo>
                  <a:pt x="1159083" y="0"/>
                </a:lnTo>
                <a:cubicBezTo>
                  <a:pt x="1287115" y="0"/>
                  <a:pt x="1390905" y="103790"/>
                  <a:pt x="1390905" y="231822"/>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grpSp>
        <p:nvGrpSpPr>
          <p:cNvPr id="36" name="组合 35"/>
          <p:cNvGrpSpPr/>
          <p:nvPr/>
        </p:nvGrpSpPr>
        <p:grpSpPr>
          <a:xfrm>
            <a:off x="5166638" y="1693159"/>
            <a:ext cx="850458" cy="856998"/>
            <a:chOff x="7412038" y="1014413"/>
            <a:chExt cx="619126" cy="623888"/>
          </a:xfrm>
          <a:solidFill>
            <a:schemeClr val="bg1"/>
          </a:solidFill>
        </p:grpSpPr>
        <p:sp>
          <p:nvSpPr>
            <p:cNvPr id="37" name="Freeform 22"/>
            <p:cNvSpPr/>
            <p:nvPr/>
          </p:nvSpPr>
          <p:spPr bwMode="auto">
            <a:xfrm>
              <a:off x="7412038" y="1017588"/>
              <a:ext cx="619125" cy="620713"/>
            </a:xfrm>
            <a:custGeom>
              <a:avLst/>
              <a:gdLst>
                <a:gd name="T0" fmla="*/ 75 w 165"/>
                <a:gd name="T1" fmla="*/ 0 h 165"/>
                <a:gd name="T2" fmla="*/ 24 w 165"/>
                <a:gd name="T3" fmla="*/ 23 h 165"/>
                <a:gd name="T4" fmla="*/ 0 w 165"/>
                <a:gd name="T5" fmla="*/ 74 h 165"/>
                <a:gd name="T6" fmla="*/ 60 w 165"/>
                <a:gd name="T7" fmla="*/ 105 h 165"/>
                <a:gd name="T8" fmla="*/ 90 w 165"/>
                <a:gd name="T9" fmla="*/ 165 h 165"/>
                <a:gd name="T10" fmla="*/ 141 w 165"/>
                <a:gd name="T11" fmla="*/ 141 h 165"/>
                <a:gd name="T12" fmla="*/ 165 w 165"/>
                <a:gd name="T13" fmla="*/ 90 h 165"/>
                <a:gd name="T14" fmla="*/ 105 w 165"/>
                <a:gd name="T15" fmla="*/ 59 h 165"/>
                <a:gd name="T16" fmla="*/ 75 w 165"/>
                <a:gd name="T1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75" y="0"/>
                  </a:moveTo>
                  <a:cubicBezTo>
                    <a:pt x="56" y="1"/>
                    <a:pt x="38" y="9"/>
                    <a:pt x="24" y="23"/>
                  </a:cubicBezTo>
                  <a:cubicBezTo>
                    <a:pt x="10" y="38"/>
                    <a:pt x="2" y="56"/>
                    <a:pt x="0" y="74"/>
                  </a:cubicBezTo>
                  <a:cubicBezTo>
                    <a:pt x="20" y="77"/>
                    <a:pt x="42" y="87"/>
                    <a:pt x="60" y="105"/>
                  </a:cubicBezTo>
                  <a:cubicBezTo>
                    <a:pt x="78" y="123"/>
                    <a:pt x="88" y="144"/>
                    <a:pt x="90" y="165"/>
                  </a:cubicBezTo>
                  <a:cubicBezTo>
                    <a:pt x="109" y="163"/>
                    <a:pt x="127" y="155"/>
                    <a:pt x="141" y="141"/>
                  </a:cubicBezTo>
                  <a:cubicBezTo>
                    <a:pt x="155" y="126"/>
                    <a:pt x="163" y="108"/>
                    <a:pt x="165" y="90"/>
                  </a:cubicBezTo>
                  <a:cubicBezTo>
                    <a:pt x="145" y="87"/>
                    <a:pt x="123" y="77"/>
                    <a:pt x="105" y="59"/>
                  </a:cubicBezTo>
                  <a:cubicBezTo>
                    <a:pt x="88" y="42"/>
                    <a:pt x="77" y="20"/>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8" name="Freeform 23"/>
            <p:cNvSpPr/>
            <p:nvPr/>
          </p:nvSpPr>
          <p:spPr bwMode="auto">
            <a:xfrm>
              <a:off x="7731126" y="1014413"/>
              <a:ext cx="300038" cy="304800"/>
            </a:xfrm>
            <a:custGeom>
              <a:avLst/>
              <a:gdLst>
                <a:gd name="T0" fmla="*/ 80 w 80"/>
                <a:gd name="T1" fmla="*/ 81 h 81"/>
                <a:gd name="T2" fmla="*/ 56 w 80"/>
                <a:gd name="T3" fmla="*/ 24 h 81"/>
                <a:gd name="T4" fmla="*/ 0 w 80"/>
                <a:gd name="T5" fmla="*/ 0 h 81"/>
                <a:gd name="T6" fmla="*/ 28 w 80"/>
                <a:gd name="T7" fmla="*/ 53 h 81"/>
                <a:gd name="T8" fmla="*/ 80 w 80"/>
                <a:gd name="T9" fmla="*/ 81 h 81"/>
              </a:gdLst>
              <a:ahLst/>
              <a:cxnLst>
                <a:cxn ang="0">
                  <a:pos x="T0" y="T1"/>
                </a:cxn>
                <a:cxn ang="0">
                  <a:pos x="T2" y="T3"/>
                </a:cxn>
                <a:cxn ang="0">
                  <a:pos x="T4" y="T5"/>
                </a:cxn>
                <a:cxn ang="0">
                  <a:pos x="T6" y="T7"/>
                </a:cxn>
                <a:cxn ang="0">
                  <a:pos x="T8" y="T9"/>
                </a:cxn>
              </a:cxnLst>
              <a:rect l="0" t="0" r="r" b="b"/>
              <a:pathLst>
                <a:path w="80" h="81">
                  <a:moveTo>
                    <a:pt x="80" y="81"/>
                  </a:moveTo>
                  <a:cubicBezTo>
                    <a:pt x="80" y="60"/>
                    <a:pt x="72" y="40"/>
                    <a:pt x="56" y="24"/>
                  </a:cubicBezTo>
                  <a:cubicBezTo>
                    <a:pt x="41" y="9"/>
                    <a:pt x="21" y="1"/>
                    <a:pt x="0" y="0"/>
                  </a:cubicBezTo>
                  <a:cubicBezTo>
                    <a:pt x="2" y="18"/>
                    <a:pt x="12" y="37"/>
                    <a:pt x="28" y="53"/>
                  </a:cubicBezTo>
                  <a:cubicBezTo>
                    <a:pt x="44" y="69"/>
                    <a:pt x="63" y="78"/>
                    <a:pt x="8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9" name="Freeform 24"/>
            <p:cNvSpPr/>
            <p:nvPr/>
          </p:nvSpPr>
          <p:spPr bwMode="auto">
            <a:xfrm>
              <a:off x="7412038" y="1338263"/>
              <a:ext cx="300038" cy="300038"/>
            </a:xfrm>
            <a:custGeom>
              <a:avLst/>
              <a:gdLst>
                <a:gd name="T0" fmla="*/ 0 w 80"/>
                <a:gd name="T1" fmla="*/ 0 h 80"/>
                <a:gd name="T2" fmla="*/ 24 w 80"/>
                <a:gd name="T3" fmla="*/ 56 h 80"/>
                <a:gd name="T4" fmla="*/ 80 w 80"/>
                <a:gd name="T5" fmla="*/ 80 h 80"/>
                <a:gd name="T6" fmla="*/ 53 w 80"/>
                <a:gd name="T7" fmla="*/ 27 h 80"/>
                <a:gd name="T8" fmla="*/ 0 w 80"/>
                <a:gd name="T9" fmla="*/ 0 h 80"/>
              </a:gdLst>
              <a:ahLst/>
              <a:cxnLst>
                <a:cxn ang="0">
                  <a:pos x="T0" y="T1"/>
                </a:cxn>
                <a:cxn ang="0">
                  <a:pos x="T2" y="T3"/>
                </a:cxn>
                <a:cxn ang="0">
                  <a:pos x="T4" y="T5"/>
                </a:cxn>
                <a:cxn ang="0">
                  <a:pos x="T6" y="T7"/>
                </a:cxn>
                <a:cxn ang="0">
                  <a:pos x="T8" y="T9"/>
                </a:cxn>
              </a:cxnLst>
              <a:rect l="0" t="0" r="r" b="b"/>
              <a:pathLst>
                <a:path w="80" h="80">
                  <a:moveTo>
                    <a:pt x="0" y="0"/>
                  </a:moveTo>
                  <a:cubicBezTo>
                    <a:pt x="0" y="20"/>
                    <a:pt x="8" y="40"/>
                    <a:pt x="24" y="56"/>
                  </a:cubicBezTo>
                  <a:cubicBezTo>
                    <a:pt x="40" y="71"/>
                    <a:pt x="60" y="79"/>
                    <a:pt x="80" y="80"/>
                  </a:cubicBezTo>
                  <a:cubicBezTo>
                    <a:pt x="78" y="62"/>
                    <a:pt x="68" y="43"/>
                    <a:pt x="53" y="27"/>
                  </a:cubicBezTo>
                  <a:cubicBezTo>
                    <a:pt x="37" y="11"/>
                    <a:pt x="18"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58" name="椭圆 57"/>
          <p:cNvSpPr/>
          <p:nvPr/>
        </p:nvSpPr>
        <p:spPr>
          <a:xfrm>
            <a:off x="5945644" y="933070"/>
            <a:ext cx="711643" cy="711643"/>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 name="椭圆 58"/>
          <p:cNvSpPr/>
          <p:nvPr/>
        </p:nvSpPr>
        <p:spPr>
          <a:xfrm>
            <a:off x="6025673" y="1012863"/>
            <a:ext cx="552037" cy="552037"/>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Freeform 25"/>
          <p:cNvSpPr/>
          <p:nvPr/>
        </p:nvSpPr>
        <p:spPr>
          <a:xfrm>
            <a:off x="4794615" y="2888562"/>
            <a:ext cx="1602647" cy="1602646"/>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159083" y="1390905"/>
                </a:moveTo>
                <a:lnTo>
                  <a:pt x="0" y="1390905"/>
                </a:lnTo>
                <a:lnTo>
                  <a:pt x="0" y="1390905"/>
                </a:lnTo>
                <a:lnTo>
                  <a:pt x="0" y="231822"/>
                </a:lnTo>
                <a:cubicBezTo>
                  <a:pt x="0" y="103790"/>
                  <a:pt x="103790" y="0"/>
                  <a:pt x="231822" y="0"/>
                </a:cubicBezTo>
                <a:lnTo>
                  <a:pt x="1390905" y="0"/>
                </a:lnTo>
                <a:lnTo>
                  <a:pt x="1390905" y="0"/>
                </a:lnTo>
                <a:lnTo>
                  <a:pt x="1390905" y="1159083"/>
                </a:lnTo>
                <a:cubicBezTo>
                  <a:pt x="1390905" y="1287115"/>
                  <a:pt x="1287115" y="1390905"/>
                  <a:pt x="1159083" y="1390905"/>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5" name="Freeform 26"/>
          <p:cNvSpPr/>
          <p:nvPr/>
        </p:nvSpPr>
        <p:spPr>
          <a:xfrm>
            <a:off x="3117116" y="2888562"/>
            <a:ext cx="1602646" cy="1602646"/>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0" y="1159083"/>
                </a:moveTo>
                <a:lnTo>
                  <a:pt x="0" y="0"/>
                </a:lnTo>
                <a:lnTo>
                  <a:pt x="0" y="0"/>
                </a:lnTo>
                <a:lnTo>
                  <a:pt x="1159083" y="0"/>
                </a:lnTo>
                <a:cubicBezTo>
                  <a:pt x="1287115" y="0"/>
                  <a:pt x="1390905" y="103790"/>
                  <a:pt x="1390905" y="231822"/>
                </a:cubicBezTo>
                <a:lnTo>
                  <a:pt x="1390905" y="1390905"/>
                </a:lnTo>
                <a:lnTo>
                  <a:pt x="1390905" y="1390905"/>
                </a:lnTo>
                <a:lnTo>
                  <a:pt x="231822" y="1390905"/>
                </a:lnTo>
                <a:cubicBezTo>
                  <a:pt x="103790" y="1390905"/>
                  <a:pt x="0" y="1287115"/>
                  <a:pt x="0" y="1159083"/>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6" name="Freeform 55"/>
          <p:cNvSpPr/>
          <p:nvPr/>
        </p:nvSpPr>
        <p:spPr bwMode="auto">
          <a:xfrm>
            <a:off x="3008016" y="1124439"/>
            <a:ext cx="494493" cy="470012"/>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7" name="Freeform 56"/>
          <p:cNvSpPr>
            <a:spLocks noEditPoints="1"/>
          </p:cNvSpPr>
          <p:nvPr/>
        </p:nvSpPr>
        <p:spPr bwMode="auto">
          <a:xfrm>
            <a:off x="2988798" y="1121508"/>
            <a:ext cx="118962" cy="298073"/>
          </a:xfrm>
          <a:custGeom>
            <a:avLst/>
            <a:gdLst>
              <a:gd name="T0" fmla="*/ 77593 w 31"/>
              <a:gd name="T1" fmla="*/ 0 h 77"/>
              <a:gd name="T2" fmla="*/ 127801 w 31"/>
              <a:gd name="T3" fmla="*/ 23033 h 77"/>
              <a:gd name="T4" fmla="*/ 141494 w 31"/>
              <a:gd name="T5" fmla="*/ 82918 h 77"/>
              <a:gd name="T6" fmla="*/ 141494 w 31"/>
              <a:gd name="T7" fmla="*/ 290212 h 77"/>
              <a:gd name="T8" fmla="*/ 123237 w 31"/>
              <a:gd name="T9" fmla="*/ 340883 h 77"/>
              <a:gd name="T10" fmla="*/ 73029 w 31"/>
              <a:gd name="T11" fmla="*/ 354703 h 77"/>
              <a:gd name="T12" fmla="*/ 9129 w 31"/>
              <a:gd name="T13" fmla="*/ 331670 h 77"/>
              <a:gd name="T14" fmla="*/ 0 w 31"/>
              <a:gd name="T15" fmla="*/ 262572 h 77"/>
              <a:gd name="T16" fmla="*/ 0 w 31"/>
              <a:gd name="T17" fmla="*/ 96737 h 77"/>
              <a:gd name="T18" fmla="*/ 13693 w 31"/>
              <a:gd name="T19" fmla="*/ 27639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8" name="Freeform 57"/>
          <p:cNvSpPr/>
          <p:nvPr/>
        </p:nvSpPr>
        <p:spPr bwMode="auto">
          <a:xfrm>
            <a:off x="3146523" y="1124181"/>
            <a:ext cx="70842" cy="295400"/>
          </a:xfrm>
          <a:custGeom>
            <a:avLst/>
            <a:gdLst>
              <a:gd name="T0" fmla="*/ 0 w 18"/>
              <a:gd name="T1" fmla="*/ 50777 h 76"/>
              <a:gd name="T2" fmla="*/ 50934 w 18"/>
              <a:gd name="T3" fmla="*/ 0 h 76"/>
              <a:gd name="T4" fmla="*/ 83346 w 18"/>
              <a:gd name="T5" fmla="*/ 0 h 76"/>
              <a:gd name="T6" fmla="*/ 83346 w 18"/>
              <a:gd name="T7" fmla="*/ 350826 h 76"/>
              <a:gd name="T8" fmla="*/ 37043 w 18"/>
              <a:gd name="T9" fmla="*/ 350826 h 76"/>
              <a:gd name="T10" fmla="*/ 37043 w 18"/>
              <a:gd name="T11" fmla="*/ 87707 h 76"/>
              <a:gd name="T12" fmla="*/ 0 w 18"/>
              <a:gd name="T13" fmla="*/ 87707 h 76"/>
              <a:gd name="T14" fmla="*/ 0 w 18"/>
              <a:gd name="T15" fmla="*/ 5077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9" name="Freeform 58"/>
          <p:cNvSpPr/>
          <p:nvPr/>
        </p:nvSpPr>
        <p:spPr bwMode="auto">
          <a:xfrm>
            <a:off x="6183730" y="1124089"/>
            <a:ext cx="505917" cy="465117"/>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0" name="Freeform 59"/>
          <p:cNvSpPr>
            <a:spLocks noEditPoints="1"/>
          </p:cNvSpPr>
          <p:nvPr/>
        </p:nvSpPr>
        <p:spPr bwMode="auto">
          <a:xfrm>
            <a:off x="6164685" y="1116161"/>
            <a:ext cx="118962" cy="298073"/>
          </a:xfrm>
          <a:custGeom>
            <a:avLst/>
            <a:gdLst>
              <a:gd name="T0" fmla="*/ 77593 w 31"/>
              <a:gd name="T1" fmla="*/ 0 h 77"/>
              <a:gd name="T2" fmla="*/ 127801 w 31"/>
              <a:gd name="T3" fmla="*/ 23033 h 77"/>
              <a:gd name="T4" fmla="*/ 141494 w 31"/>
              <a:gd name="T5" fmla="*/ 82918 h 77"/>
              <a:gd name="T6" fmla="*/ 141494 w 31"/>
              <a:gd name="T7" fmla="*/ 285605 h 77"/>
              <a:gd name="T8" fmla="*/ 123237 w 31"/>
              <a:gd name="T9" fmla="*/ 336277 h 77"/>
              <a:gd name="T10" fmla="*/ 73029 w 31"/>
              <a:gd name="T11" fmla="*/ 354703 h 77"/>
              <a:gd name="T12" fmla="*/ 13693 w 31"/>
              <a:gd name="T13" fmla="*/ 327064 h 77"/>
              <a:gd name="T14" fmla="*/ 0 w 31"/>
              <a:gd name="T15" fmla="*/ 257966 h 77"/>
              <a:gd name="T16" fmla="*/ 0 w 31"/>
              <a:gd name="T17" fmla="*/ 96737 h 77"/>
              <a:gd name="T18" fmla="*/ 13693 w 31"/>
              <a:gd name="T19" fmla="*/ 23033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1" name="Freeform 60"/>
          <p:cNvSpPr/>
          <p:nvPr/>
        </p:nvSpPr>
        <p:spPr bwMode="auto">
          <a:xfrm>
            <a:off x="6306370" y="1116161"/>
            <a:ext cx="120299" cy="298073"/>
          </a:xfrm>
          <a:custGeom>
            <a:avLst/>
            <a:gdLst>
              <a:gd name="T0" fmla="*/ 0 w 31"/>
              <a:gd name="T1" fmla="*/ 73705 h 77"/>
              <a:gd name="T2" fmla="*/ 18507 w 31"/>
              <a:gd name="T3" fmla="*/ 18426 h 77"/>
              <a:gd name="T4" fmla="*/ 74029 w 31"/>
              <a:gd name="T5" fmla="*/ 0 h 77"/>
              <a:gd name="T6" fmla="*/ 134178 w 31"/>
              <a:gd name="T7" fmla="*/ 27639 h 77"/>
              <a:gd name="T8" fmla="*/ 143432 w 31"/>
              <a:gd name="T9" fmla="*/ 101344 h 77"/>
              <a:gd name="T10" fmla="*/ 138805 w 31"/>
              <a:gd name="T11" fmla="*/ 138196 h 77"/>
              <a:gd name="T12" fmla="*/ 124925 w 31"/>
              <a:gd name="T13" fmla="*/ 175048 h 77"/>
              <a:gd name="T14" fmla="*/ 83283 w 31"/>
              <a:gd name="T15" fmla="*/ 239540 h 77"/>
              <a:gd name="T16" fmla="*/ 50895 w 31"/>
              <a:gd name="T17" fmla="*/ 313244 h 77"/>
              <a:gd name="T18" fmla="*/ 143432 w 31"/>
              <a:gd name="T19" fmla="*/ 313244 h 77"/>
              <a:gd name="T20" fmla="*/ 143432 w 31"/>
              <a:gd name="T21" fmla="*/ 350096 h 77"/>
              <a:gd name="T22" fmla="*/ 37015 w 31"/>
              <a:gd name="T23" fmla="*/ 354703 h 77"/>
              <a:gd name="T24" fmla="*/ 0 w 31"/>
              <a:gd name="T25" fmla="*/ 350096 h 77"/>
              <a:gd name="T26" fmla="*/ 0 w 31"/>
              <a:gd name="T27" fmla="*/ 350096 h 77"/>
              <a:gd name="T28" fmla="*/ 23134 w 31"/>
              <a:gd name="T29" fmla="*/ 253359 h 77"/>
              <a:gd name="T30" fmla="*/ 78656 w 31"/>
              <a:gd name="T31" fmla="*/ 170442 h 77"/>
              <a:gd name="T32" fmla="*/ 97164 w 31"/>
              <a:gd name="T33" fmla="*/ 92131 h 77"/>
              <a:gd name="T34" fmla="*/ 97164 w 31"/>
              <a:gd name="T35" fmla="*/ 87524 h 77"/>
              <a:gd name="T36" fmla="*/ 97164 w 31"/>
              <a:gd name="T37" fmla="*/ 78311 h 77"/>
              <a:gd name="T38" fmla="*/ 97164 w 31"/>
              <a:gd name="T39" fmla="*/ 55278 h 77"/>
              <a:gd name="T40" fmla="*/ 69403 w 31"/>
              <a:gd name="T41" fmla="*/ 32246 h 77"/>
              <a:gd name="T42" fmla="*/ 46268 w 31"/>
              <a:gd name="T43" fmla="*/ 73705 h 77"/>
              <a:gd name="T44" fmla="*/ 46268 w 31"/>
              <a:gd name="T45" fmla="*/ 87524 h 77"/>
              <a:gd name="T46" fmla="*/ 46268 w 31"/>
              <a:gd name="T47" fmla="*/ 96737 h 77"/>
              <a:gd name="T48" fmla="*/ 46268 w 31"/>
              <a:gd name="T49" fmla="*/ 105950 h 77"/>
              <a:gd name="T50" fmla="*/ 46268 w 31"/>
              <a:gd name="T51" fmla="*/ 119770 h 77"/>
              <a:gd name="T52" fmla="*/ 0 w 31"/>
              <a:gd name="T53" fmla="*/ 119770 h 77"/>
              <a:gd name="T54" fmla="*/ 0 w 31"/>
              <a:gd name="T55" fmla="*/ 73705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2" name="椭圆 11"/>
          <p:cNvSpPr/>
          <p:nvPr/>
        </p:nvSpPr>
        <p:spPr>
          <a:xfrm>
            <a:off x="2782669" y="4004918"/>
            <a:ext cx="711643" cy="711643"/>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椭圆 12"/>
          <p:cNvSpPr/>
          <p:nvPr/>
        </p:nvSpPr>
        <p:spPr>
          <a:xfrm>
            <a:off x="2863152" y="4084711"/>
            <a:ext cx="550701" cy="552037"/>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61"/>
          <p:cNvSpPr/>
          <p:nvPr/>
        </p:nvSpPr>
        <p:spPr bwMode="auto">
          <a:xfrm>
            <a:off x="2988395" y="4209797"/>
            <a:ext cx="505917" cy="466749"/>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5" name="Freeform 62"/>
          <p:cNvSpPr>
            <a:spLocks noEditPoints="1"/>
          </p:cNvSpPr>
          <p:nvPr/>
        </p:nvSpPr>
        <p:spPr bwMode="auto">
          <a:xfrm>
            <a:off x="2968747" y="4203673"/>
            <a:ext cx="120299" cy="298074"/>
          </a:xfrm>
          <a:custGeom>
            <a:avLst/>
            <a:gdLst>
              <a:gd name="T0" fmla="*/ 78656 w 31"/>
              <a:gd name="T1" fmla="*/ 0 h 77"/>
              <a:gd name="T2" fmla="*/ 134178 w 31"/>
              <a:gd name="T3" fmla="*/ 23033 h 77"/>
              <a:gd name="T4" fmla="*/ 143432 w 31"/>
              <a:gd name="T5" fmla="*/ 82918 h 77"/>
              <a:gd name="T6" fmla="*/ 143432 w 31"/>
              <a:gd name="T7" fmla="*/ 285605 h 77"/>
              <a:gd name="T8" fmla="*/ 124925 w 31"/>
              <a:gd name="T9" fmla="*/ 336277 h 77"/>
              <a:gd name="T10" fmla="*/ 74029 w 31"/>
              <a:gd name="T11" fmla="*/ 354703 h 77"/>
              <a:gd name="T12" fmla="*/ 13881 w 31"/>
              <a:gd name="T13" fmla="*/ 331670 h 77"/>
              <a:gd name="T14" fmla="*/ 0 w 31"/>
              <a:gd name="T15" fmla="*/ 257966 h 77"/>
              <a:gd name="T16" fmla="*/ 0 w 31"/>
              <a:gd name="T17" fmla="*/ 96737 h 77"/>
              <a:gd name="T18" fmla="*/ 13881 w 31"/>
              <a:gd name="T19" fmla="*/ 23033 h 77"/>
              <a:gd name="T20" fmla="*/ 78656 w 31"/>
              <a:gd name="T21" fmla="*/ 0 h 77"/>
              <a:gd name="T22" fmla="*/ 74029 w 31"/>
              <a:gd name="T23" fmla="*/ 322457 h 77"/>
              <a:gd name="T24" fmla="*/ 106417 w 31"/>
              <a:gd name="T25" fmla="*/ 271785 h 77"/>
              <a:gd name="T26" fmla="*/ 106417 w 31"/>
              <a:gd name="T27" fmla="*/ 78311 h 77"/>
              <a:gd name="T28" fmla="*/ 74029 w 31"/>
              <a:gd name="T29" fmla="*/ 32246 h 77"/>
              <a:gd name="T30" fmla="*/ 41642 w 31"/>
              <a:gd name="T31" fmla="*/ 78311 h 77"/>
              <a:gd name="T32" fmla="*/ 41642 w 31"/>
              <a:gd name="T33" fmla="*/ 92131 h 77"/>
              <a:gd name="T34" fmla="*/ 41642 w 31"/>
              <a:gd name="T35" fmla="*/ 105950 h 77"/>
              <a:gd name="T36" fmla="*/ 41642 w 31"/>
              <a:gd name="T37" fmla="*/ 161229 h 77"/>
              <a:gd name="T38" fmla="*/ 41642 w 31"/>
              <a:gd name="T39" fmla="*/ 221114 h 77"/>
              <a:gd name="T40" fmla="*/ 41642 w 31"/>
              <a:gd name="T41" fmla="*/ 271785 h 77"/>
              <a:gd name="T42" fmla="*/ 74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6" name="Freeform 63"/>
          <p:cNvSpPr/>
          <p:nvPr/>
        </p:nvSpPr>
        <p:spPr bwMode="auto">
          <a:xfrm>
            <a:off x="3111770" y="4203673"/>
            <a:ext cx="116288" cy="298074"/>
          </a:xfrm>
          <a:custGeom>
            <a:avLst/>
            <a:gdLst>
              <a:gd name="T0" fmla="*/ 41285 w 30"/>
              <a:gd name="T1" fmla="*/ 248753 h 77"/>
              <a:gd name="T2" fmla="*/ 41285 w 30"/>
              <a:gd name="T3" fmla="*/ 285605 h 77"/>
              <a:gd name="T4" fmla="*/ 45872 w 30"/>
              <a:gd name="T5" fmla="*/ 313244 h 77"/>
              <a:gd name="T6" fmla="*/ 73396 w 30"/>
              <a:gd name="T7" fmla="*/ 322457 h 77"/>
              <a:gd name="T8" fmla="*/ 96332 w 30"/>
              <a:gd name="T9" fmla="*/ 299425 h 77"/>
              <a:gd name="T10" fmla="*/ 96332 w 30"/>
              <a:gd name="T11" fmla="*/ 267179 h 77"/>
              <a:gd name="T12" fmla="*/ 96332 w 30"/>
              <a:gd name="T13" fmla="*/ 239540 h 77"/>
              <a:gd name="T14" fmla="*/ 91745 w 30"/>
              <a:gd name="T15" fmla="*/ 198081 h 77"/>
              <a:gd name="T16" fmla="*/ 55047 w 30"/>
              <a:gd name="T17" fmla="*/ 179655 h 77"/>
              <a:gd name="T18" fmla="*/ 45872 w 30"/>
              <a:gd name="T19" fmla="*/ 179655 h 77"/>
              <a:gd name="T20" fmla="*/ 32111 w 30"/>
              <a:gd name="T21" fmla="*/ 184261 h 77"/>
              <a:gd name="T22" fmla="*/ 32111 w 30"/>
              <a:gd name="T23" fmla="*/ 142803 h 77"/>
              <a:gd name="T24" fmla="*/ 41285 w 30"/>
              <a:gd name="T25" fmla="*/ 142803 h 77"/>
              <a:gd name="T26" fmla="*/ 87157 w 30"/>
              <a:gd name="T27" fmla="*/ 101344 h 77"/>
              <a:gd name="T28" fmla="*/ 87157 w 30"/>
              <a:gd name="T29" fmla="*/ 64491 h 77"/>
              <a:gd name="T30" fmla="*/ 64221 w 30"/>
              <a:gd name="T31" fmla="*/ 32246 h 77"/>
              <a:gd name="T32" fmla="*/ 41285 w 30"/>
              <a:gd name="T33" fmla="*/ 69098 h 77"/>
              <a:gd name="T34" fmla="*/ 41285 w 30"/>
              <a:gd name="T35" fmla="*/ 78311 h 77"/>
              <a:gd name="T36" fmla="*/ 41285 w 30"/>
              <a:gd name="T37" fmla="*/ 87524 h 77"/>
              <a:gd name="T38" fmla="*/ 0 w 30"/>
              <a:gd name="T39" fmla="*/ 87524 h 77"/>
              <a:gd name="T40" fmla="*/ 0 w 30"/>
              <a:gd name="T41" fmla="*/ 55278 h 77"/>
              <a:gd name="T42" fmla="*/ 68809 w 30"/>
              <a:gd name="T43" fmla="*/ 0 h 77"/>
              <a:gd name="T44" fmla="*/ 133030 w 30"/>
              <a:gd name="T45" fmla="*/ 59885 h 77"/>
              <a:gd name="T46" fmla="*/ 133030 w 30"/>
              <a:gd name="T47" fmla="*/ 78311 h 77"/>
              <a:gd name="T48" fmla="*/ 133030 w 30"/>
              <a:gd name="T49" fmla="*/ 92131 h 77"/>
              <a:gd name="T50" fmla="*/ 100919 w 30"/>
              <a:gd name="T51" fmla="*/ 156622 h 77"/>
              <a:gd name="T52" fmla="*/ 128443 w 30"/>
              <a:gd name="T53" fmla="*/ 179655 h 77"/>
              <a:gd name="T54" fmla="*/ 137617 w 30"/>
              <a:gd name="T55" fmla="*/ 221114 h 77"/>
              <a:gd name="T56" fmla="*/ 137617 w 30"/>
              <a:gd name="T57" fmla="*/ 294818 h 77"/>
              <a:gd name="T58" fmla="*/ 64221 w 30"/>
              <a:gd name="T59" fmla="*/ 354703 h 77"/>
              <a:gd name="T60" fmla="*/ 0 w 30"/>
              <a:gd name="T61" fmla="*/ 294818 h 77"/>
              <a:gd name="T62" fmla="*/ 0 w 30"/>
              <a:gd name="T63" fmla="*/ 248753 h 77"/>
              <a:gd name="T64" fmla="*/ 41285 w 30"/>
              <a:gd name="T65" fmla="*/ 248753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7" name="椭圆 16"/>
          <p:cNvSpPr/>
          <p:nvPr/>
        </p:nvSpPr>
        <p:spPr>
          <a:xfrm>
            <a:off x="5945644" y="3966310"/>
            <a:ext cx="711643" cy="711643"/>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椭圆 17"/>
          <p:cNvSpPr/>
          <p:nvPr/>
        </p:nvSpPr>
        <p:spPr>
          <a:xfrm>
            <a:off x="6025673" y="4046103"/>
            <a:ext cx="552037" cy="552037"/>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64"/>
          <p:cNvSpPr/>
          <p:nvPr/>
        </p:nvSpPr>
        <p:spPr bwMode="auto">
          <a:xfrm>
            <a:off x="6183223" y="4195365"/>
            <a:ext cx="514078" cy="470012"/>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0" name="Freeform 65"/>
          <p:cNvSpPr>
            <a:spLocks noEditPoints="1"/>
          </p:cNvSpPr>
          <p:nvPr/>
        </p:nvSpPr>
        <p:spPr bwMode="auto">
          <a:xfrm>
            <a:off x="6163348" y="4190462"/>
            <a:ext cx="118963" cy="303420"/>
          </a:xfrm>
          <a:custGeom>
            <a:avLst/>
            <a:gdLst>
              <a:gd name="T0" fmla="*/ 77593 w 31"/>
              <a:gd name="T1" fmla="*/ 0 h 78"/>
              <a:gd name="T2" fmla="*/ 132365 w 31"/>
              <a:gd name="T3" fmla="*/ 23110 h 78"/>
              <a:gd name="T4" fmla="*/ 141494 w 31"/>
              <a:gd name="T5" fmla="*/ 83196 h 78"/>
              <a:gd name="T6" fmla="*/ 141494 w 31"/>
              <a:gd name="T7" fmla="*/ 291186 h 78"/>
              <a:gd name="T8" fmla="*/ 123237 w 31"/>
              <a:gd name="T9" fmla="*/ 342028 h 78"/>
              <a:gd name="T10" fmla="*/ 73029 w 31"/>
              <a:gd name="T11" fmla="*/ 360516 h 78"/>
              <a:gd name="T12" fmla="*/ 13693 w 31"/>
              <a:gd name="T13" fmla="*/ 332784 h 78"/>
              <a:gd name="T14" fmla="*/ 0 w 31"/>
              <a:gd name="T15" fmla="*/ 263454 h 78"/>
              <a:gd name="T16" fmla="*/ 0 w 31"/>
              <a:gd name="T17" fmla="*/ 97062 h 78"/>
              <a:gd name="T18" fmla="*/ 13693 w 31"/>
              <a:gd name="T19" fmla="*/ 27732 h 78"/>
              <a:gd name="T20" fmla="*/ 77593 w 31"/>
              <a:gd name="T21" fmla="*/ 0 h 78"/>
              <a:gd name="T22" fmla="*/ 73029 w 31"/>
              <a:gd name="T23" fmla="*/ 323540 h 78"/>
              <a:gd name="T24" fmla="*/ 104979 w 31"/>
              <a:gd name="T25" fmla="*/ 277320 h 78"/>
              <a:gd name="T26" fmla="*/ 104979 w 31"/>
              <a:gd name="T27" fmla="*/ 78574 h 78"/>
              <a:gd name="T28" fmla="*/ 73029 w 31"/>
              <a:gd name="T29" fmla="*/ 32354 h 78"/>
              <a:gd name="T30" fmla="*/ 41079 w 31"/>
              <a:gd name="T31" fmla="*/ 78574 h 78"/>
              <a:gd name="T32" fmla="*/ 41079 w 31"/>
              <a:gd name="T33" fmla="*/ 92440 h 78"/>
              <a:gd name="T34" fmla="*/ 41079 w 31"/>
              <a:gd name="T35" fmla="*/ 106306 h 78"/>
              <a:gd name="T36" fmla="*/ 41079 w 31"/>
              <a:gd name="T37" fmla="*/ 166392 h 78"/>
              <a:gd name="T38" fmla="*/ 41079 w 31"/>
              <a:gd name="T39" fmla="*/ 221856 h 78"/>
              <a:gd name="T40" fmla="*/ 41079 w 31"/>
              <a:gd name="T41" fmla="*/ 272698 h 78"/>
              <a:gd name="T42" fmla="*/ 73029 w 31"/>
              <a:gd name="T43" fmla="*/ 32354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1" name="Freeform 66"/>
          <p:cNvSpPr>
            <a:spLocks noEditPoints="1"/>
          </p:cNvSpPr>
          <p:nvPr/>
        </p:nvSpPr>
        <p:spPr bwMode="auto">
          <a:xfrm>
            <a:off x="6295677" y="4195808"/>
            <a:ext cx="139012" cy="295400"/>
          </a:xfrm>
          <a:custGeom>
            <a:avLst/>
            <a:gdLst>
              <a:gd name="T0" fmla="*/ 77800 w 36"/>
              <a:gd name="T1" fmla="*/ 0 h 76"/>
              <a:gd name="T2" fmla="*/ 137294 w 36"/>
              <a:gd name="T3" fmla="*/ 0 h 76"/>
              <a:gd name="T4" fmla="*/ 137294 w 36"/>
              <a:gd name="T5" fmla="*/ 235423 h 76"/>
              <a:gd name="T6" fmla="*/ 164753 w 36"/>
              <a:gd name="T7" fmla="*/ 235423 h 76"/>
              <a:gd name="T8" fmla="*/ 164753 w 36"/>
              <a:gd name="T9" fmla="*/ 267736 h 76"/>
              <a:gd name="T10" fmla="*/ 137294 w 36"/>
              <a:gd name="T11" fmla="*/ 267736 h 76"/>
              <a:gd name="T12" fmla="*/ 137294 w 36"/>
              <a:gd name="T13" fmla="*/ 350826 h 76"/>
              <a:gd name="T14" fmla="*/ 96106 w 36"/>
              <a:gd name="T15" fmla="*/ 350826 h 76"/>
              <a:gd name="T16" fmla="*/ 96106 w 36"/>
              <a:gd name="T17" fmla="*/ 267736 h 76"/>
              <a:gd name="T18" fmla="*/ 0 w 36"/>
              <a:gd name="T19" fmla="*/ 267736 h 76"/>
              <a:gd name="T20" fmla="*/ 0 w 36"/>
              <a:gd name="T21" fmla="*/ 235423 h 76"/>
              <a:gd name="T22" fmla="*/ 77800 w 36"/>
              <a:gd name="T23" fmla="*/ 0 h 76"/>
              <a:gd name="T24" fmla="*/ 96106 w 36"/>
              <a:gd name="T25" fmla="*/ 235423 h 76"/>
              <a:gd name="T26" fmla="*/ 96106 w 36"/>
              <a:gd name="T27" fmla="*/ 50777 h 76"/>
              <a:gd name="T28" fmla="*/ 68647 w 36"/>
              <a:gd name="T29" fmla="*/ 143100 h 76"/>
              <a:gd name="T30" fmla="*/ 41188 w 36"/>
              <a:gd name="T31" fmla="*/ 235423 h 76"/>
              <a:gd name="T32" fmla="*/ 96106 w 36"/>
              <a:gd name="T33" fmla="*/ 235423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2" name="Freeform 13"/>
          <p:cNvSpPr>
            <a:spLocks noEditPoints="1"/>
          </p:cNvSpPr>
          <p:nvPr/>
        </p:nvSpPr>
        <p:spPr bwMode="auto">
          <a:xfrm>
            <a:off x="3499399" y="3107773"/>
            <a:ext cx="843427" cy="846101"/>
          </a:xfrm>
          <a:custGeom>
            <a:avLst/>
            <a:gdLst>
              <a:gd name="T0" fmla="*/ 501146 w 164"/>
              <a:gd name="T1" fmla="*/ 1004880 h 164"/>
              <a:gd name="T2" fmla="*/ 409473 w 164"/>
              <a:gd name="T3" fmla="*/ 624986 h 164"/>
              <a:gd name="T4" fmla="*/ 354469 w 164"/>
              <a:gd name="T5" fmla="*/ 447294 h 164"/>
              <a:gd name="T6" fmla="*/ 513369 w 164"/>
              <a:gd name="T7" fmla="*/ 349257 h 164"/>
              <a:gd name="T8" fmla="*/ 653934 w 164"/>
              <a:gd name="T9" fmla="*/ 447294 h 164"/>
              <a:gd name="T10" fmla="*/ 562261 w 164"/>
              <a:gd name="T11" fmla="*/ 624986 h 164"/>
              <a:gd name="T12" fmla="*/ 348358 w 164"/>
              <a:gd name="T13" fmla="*/ 753660 h 164"/>
              <a:gd name="T14" fmla="*/ 427808 w 164"/>
              <a:gd name="T15" fmla="*/ 637241 h 164"/>
              <a:gd name="T16" fmla="*/ 501146 w 164"/>
              <a:gd name="T17" fmla="*/ 196074 h 164"/>
              <a:gd name="T18" fmla="*/ 501146 w 164"/>
              <a:gd name="T19" fmla="*/ 318620 h 164"/>
              <a:gd name="T20" fmla="*/ 672269 w 164"/>
              <a:gd name="T21" fmla="*/ 735278 h 164"/>
              <a:gd name="T22" fmla="*/ 574484 w 164"/>
              <a:gd name="T23" fmla="*/ 637241 h 164"/>
              <a:gd name="T24" fmla="*/ 666157 w 164"/>
              <a:gd name="T25" fmla="*/ 441167 h 164"/>
              <a:gd name="T26" fmla="*/ 660046 w 164"/>
              <a:gd name="T27" fmla="*/ 465676 h 164"/>
              <a:gd name="T28" fmla="*/ 635600 w 164"/>
              <a:gd name="T29" fmla="*/ 147056 h 164"/>
              <a:gd name="T30" fmla="*/ 391138 w 164"/>
              <a:gd name="T31" fmla="*/ 55146 h 164"/>
              <a:gd name="T32" fmla="*/ 598931 w 164"/>
              <a:gd name="T33" fmla="*/ 30637 h 164"/>
              <a:gd name="T34" fmla="*/ 641711 w 164"/>
              <a:gd name="T35" fmla="*/ 128674 h 164"/>
              <a:gd name="T36" fmla="*/ 501146 w 164"/>
              <a:gd name="T37" fmla="*/ 177692 h 164"/>
              <a:gd name="T38" fmla="*/ 360581 w 164"/>
              <a:gd name="T39" fmla="*/ 122546 h 164"/>
              <a:gd name="T40" fmla="*/ 342246 w 164"/>
              <a:gd name="T41" fmla="*/ 134801 h 164"/>
              <a:gd name="T42" fmla="*/ 207792 w 164"/>
              <a:gd name="T43" fmla="*/ 226711 h 164"/>
              <a:gd name="T44" fmla="*/ 336135 w 164"/>
              <a:gd name="T45" fmla="*/ 441167 h 164"/>
              <a:gd name="T46" fmla="*/ 220015 w 164"/>
              <a:gd name="T47" fmla="*/ 404403 h 164"/>
              <a:gd name="T48" fmla="*/ 30558 w 164"/>
              <a:gd name="T49" fmla="*/ 447294 h 164"/>
              <a:gd name="T50" fmla="*/ 195569 w 164"/>
              <a:gd name="T51" fmla="*/ 245093 h 164"/>
              <a:gd name="T52" fmla="*/ 207792 w 164"/>
              <a:gd name="T53" fmla="*/ 398276 h 164"/>
              <a:gd name="T54" fmla="*/ 128342 w 164"/>
              <a:gd name="T55" fmla="*/ 502440 h 164"/>
              <a:gd name="T56" fmla="*/ 110008 w 164"/>
              <a:gd name="T57" fmla="*/ 545331 h 164"/>
              <a:gd name="T58" fmla="*/ 158900 w 164"/>
              <a:gd name="T59" fmla="*/ 692387 h 164"/>
              <a:gd name="T60" fmla="*/ 317800 w 164"/>
              <a:gd name="T61" fmla="*/ 931352 h 164"/>
              <a:gd name="T62" fmla="*/ 171123 w 164"/>
              <a:gd name="T63" fmla="*/ 710769 h 164"/>
              <a:gd name="T64" fmla="*/ 323911 w 164"/>
              <a:gd name="T65" fmla="*/ 747533 h 164"/>
              <a:gd name="T66" fmla="*/ 391138 w 164"/>
              <a:gd name="T67" fmla="*/ 851697 h 164"/>
              <a:gd name="T68" fmla="*/ 342246 w 164"/>
              <a:gd name="T69" fmla="*/ 919098 h 164"/>
              <a:gd name="T70" fmla="*/ 409473 w 164"/>
              <a:gd name="T71" fmla="*/ 857824 h 164"/>
              <a:gd name="T72" fmla="*/ 580596 w 164"/>
              <a:gd name="T73" fmla="*/ 882334 h 164"/>
              <a:gd name="T74" fmla="*/ 660046 w 164"/>
              <a:gd name="T75" fmla="*/ 919098 h 164"/>
              <a:gd name="T76" fmla="*/ 617265 w 164"/>
              <a:gd name="T77" fmla="*/ 851697 h 164"/>
              <a:gd name="T78" fmla="*/ 831169 w 164"/>
              <a:gd name="T79" fmla="*/ 710769 h 164"/>
              <a:gd name="T80" fmla="*/ 849504 w 164"/>
              <a:gd name="T81" fmla="*/ 814933 h 164"/>
              <a:gd name="T82" fmla="*/ 812834 w 164"/>
              <a:gd name="T83" fmla="*/ 698514 h 164"/>
              <a:gd name="T84" fmla="*/ 843392 w 164"/>
              <a:gd name="T85" fmla="*/ 692387 h 164"/>
              <a:gd name="T86" fmla="*/ 873950 w 164"/>
              <a:gd name="T87" fmla="*/ 496313 h 164"/>
              <a:gd name="T88" fmla="*/ 800611 w 164"/>
              <a:gd name="T89" fmla="*/ 398276 h 164"/>
              <a:gd name="T90" fmla="*/ 806723 w 164"/>
              <a:gd name="T91" fmla="*/ 245093 h 164"/>
              <a:gd name="T92" fmla="*/ 971734 w 164"/>
              <a:gd name="T93" fmla="*/ 453421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4" h="164">
                <a:moveTo>
                  <a:pt x="82" y="0"/>
                </a:moveTo>
                <a:cubicBezTo>
                  <a:pt x="37" y="0"/>
                  <a:pt x="0" y="36"/>
                  <a:pt x="0" y="82"/>
                </a:cubicBezTo>
                <a:cubicBezTo>
                  <a:pt x="0" y="127"/>
                  <a:pt x="37" y="164"/>
                  <a:pt x="82" y="164"/>
                </a:cubicBezTo>
                <a:cubicBezTo>
                  <a:pt x="128" y="164"/>
                  <a:pt x="164" y="127"/>
                  <a:pt x="164" y="82"/>
                </a:cubicBezTo>
                <a:cubicBezTo>
                  <a:pt x="164" y="36"/>
                  <a:pt x="128" y="0"/>
                  <a:pt x="82" y="0"/>
                </a:cubicBezTo>
                <a:close/>
                <a:moveTo>
                  <a:pt x="67" y="102"/>
                </a:moveTo>
                <a:cubicBezTo>
                  <a:pt x="67" y="100"/>
                  <a:pt x="59" y="77"/>
                  <a:pt x="58" y="73"/>
                </a:cubicBezTo>
                <a:cubicBezTo>
                  <a:pt x="58" y="73"/>
                  <a:pt x="58" y="73"/>
                  <a:pt x="58" y="73"/>
                </a:cubicBezTo>
                <a:cubicBezTo>
                  <a:pt x="58" y="73"/>
                  <a:pt x="58" y="73"/>
                  <a:pt x="58" y="73"/>
                </a:cubicBezTo>
                <a:cubicBezTo>
                  <a:pt x="59" y="72"/>
                  <a:pt x="75" y="61"/>
                  <a:pt x="80" y="57"/>
                </a:cubicBezTo>
                <a:cubicBezTo>
                  <a:pt x="81" y="56"/>
                  <a:pt x="82" y="55"/>
                  <a:pt x="82" y="55"/>
                </a:cubicBezTo>
                <a:cubicBezTo>
                  <a:pt x="82" y="55"/>
                  <a:pt x="83" y="56"/>
                  <a:pt x="84" y="57"/>
                </a:cubicBezTo>
                <a:cubicBezTo>
                  <a:pt x="90" y="61"/>
                  <a:pt x="106" y="72"/>
                  <a:pt x="107" y="73"/>
                </a:cubicBezTo>
                <a:cubicBezTo>
                  <a:pt x="107" y="73"/>
                  <a:pt x="107" y="73"/>
                  <a:pt x="107" y="73"/>
                </a:cubicBezTo>
                <a:cubicBezTo>
                  <a:pt x="107" y="73"/>
                  <a:pt x="107" y="73"/>
                  <a:pt x="107" y="73"/>
                </a:cubicBezTo>
                <a:cubicBezTo>
                  <a:pt x="105" y="77"/>
                  <a:pt x="98" y="100"/>
                  <a:pt x="97" y="102"/>
                </a:cubicBezTo>
                <a:cubicBezTo>
                  <a:pt x="97" y="102"/>
                  <a:pt x="97" y="102"/>
                  <a:pt x="97" y="102"/>
                </a:cubicBezTo>
                <a:cubicBezTo>
                  <a:pt x="96" y="102"/>
                  <a:pt x="94" y="102"/>
                  <a:pt x="92" y="102"/>
                </a:cubicBezTo>
                <a:cubicBezTo>
                  <a:pt x="84" y="102"/>
                  <a:pt x="69" y="102"/>
                  <a:pt x="67" y="102"/>
                </a:cubicBezTo>
                <a:close/>
                <a:moveTo>
                  <a:pt x="70" y="104"/>
                </a:moveTo>
                <a:cubicBezTo>
                  <a:pt x="57" y="123"/>
                  <a:pt x="57" y="123"/>
                  <a:pt x="57" y="123"/>
                </a:cubicBezTo>
                <a:cubicBezTo>
                  <a:pt x="55" y="120"/>
                  <a:pt x="55" y="120"/>
                  <a:pt x="55" y="120"/>
                </a:cubicBezTo>
                <a:cubicBezTo>
                  <a:pt x="66" y="104"/>
                  <a:pt x="66" y="104"/>
                  <a:pt x="66" y="104"/>
                </a:cubicBezTo>
                <a:lnTo>
                  <a:pt x="70" y="104"/>
                </a:lnTo>
                <a:close/>
                <a:moveTo>
                  <a:pt x="80" y="54"/>
                </a:moveTo>
                <a:cubicBezTo>
                  <a:pt x="80" y="31"/>
                  <a:pt x="80" y="31"/>
                  <a:pt x="80" y="31"/>
                </a:cubicBezTo>
                <a:cubicBezTo>
                  <a:pt x="82" y="32"/>
                  <a:pt x="82" y="32"/>
                  <a:pt x="82" y="32"/>
                </a:cubicBezTo>
                <a:cubicBezTo>
                  <a:pt x="84" y="31"/>
                  <a:pt x="84" y="31"/>
                  <a:pt x="84" y="31"/>
                </a:cubicBezTo>
                <a:cubicBezTo>
                  <a:pt x="84" y="54"/>
                  <a:pt x="84" y="54"/>
                  <a:pt x="84" y="54"/>
                </a:cubicBezTo>
                <a:cubicBezTo>
                  <a:pt x="82" y="52"/>
                  <a:pt x="82" y="52"/>
                  <a:pt x="82" y="52"/>
                </a:cubicBezTo>
                <a:lnTo>
                  <a:pt x="80" y="54"/>
                </a:lnTo>
                <a:close/>
                <a:moveTo>
                  <a:pt x="98" y="104"/>
                </a:moveTo>
                <a:cubicBezTo>
                  <a:pt x="110" y="120"/>
                  <a:pt x="110" y="120"/>
                  <a:pt x="110" y="120"/>
                </a:cubicBezTo>
                <a:cubicBezTo>
                  <a:pt x="110" y="120"/>
                  <a:pt x="110" y="120"/>
                  <a:pt x="110" y="120"/>
                </a:cubicBezTo>
                <a:cubicBezTo>
                  <a:pt x="108" y="124"/>
                  <a:pt x="108" y="124"/>
                  <a:pt x="108" y="124"/>
                </a:cubicBezTo>
                <a:cubicBezTo>
                  <a:pt x="94" y="104"/>
                  <a:pt x="94" y="104"/>
                  <a:pt x="94" y="104"/>
                </a:cubicBezTo>
                <a:lnTo>
                  <a:pt x="98" y="104"/>
                </a:lnTo>
                <a:close/>
                <a:moveTo>
                  <a:pt x="108" y="76"/>
                </a:moveTo>
                <a:cubicBezTo>
                  <a:pt x="109" y="72"/>
                  <a:pt x="109" y="72"/>
                  <a:pt x="109" y="72"/>
                </a:cubicBezTo>
                <a:cubicBezTo>
                  <a:pt x="128" y="66"/>
                  <a:pt x="128" y="66"/>
                  <a:pt x="128" y="66"/>
                </a:cubicBezTo>
                <a:cubicBezTo>
                  <a:pt x="131" y="69"/>
                  <a:pt x="131" y="69"/>
                  <a:pt x="131" y="69"/>
                </a:cubicBezTo>
                <a:lnTo>
                  <a:pt x="108" y="76"/>
                </a:lnTo>
                <a:close/>
                <a:moveTo>
                  <a:pt x="130" y="38"/>
                </a:moveTo>
                <a:cubicBezTo>
                  <a:pt x="130" y="43"/>
                  <a:pt x="130" y="43"/>
                  <a:pt x="130" y="43"/>
                </a:cubicBezTo>
                <a:cubicBezTo>
                  <a:pt x="123" y="34"/>
                  <a:pt x="114" y="28"/>
                  <a:pt x="104" y="24"/>
                </a:cubicBezTo>
                <a:cubicBezTo>
                  <a:pt x="108" y="22"/>
                  <a:pt x="108" y="22"/>
                  <a:pt x="108" y="22"/>
                </a:cubicBezTo>
                <a:cubicBezTo>
                  <a:pt x="117" y="26"/>
                  <a:pt x="124" y="31"/>
                  <a:pt x="130" y="38"/>
                </a:cubicBezTo>
                <a:close/>
                <a:moveTo>
                  <a:pt x="64" y="9"/>
                </a:moveTo>
                <a:cubicBezTo>
                  <a:pt x="64" y="8"/>
                  <a:pt x="65" y="6"/>
                  <a:pt x="66" y="5"/>
                </a:cubicBezTo>
                <a:cubicBezTo>
                  <a:pt x="71" y="4"/>
                  <a:pt x="76" y="3"/>
                  <a:pt x="82" y="3"/>
                </a:cubicBezTo>
                <a:cubicBezTo>
                  <a:pt x="87" y="3"/>
                  <a:pt x="93" y="4"/>
                  <a:pt x="98" y="5"/>
                </a:cubicBezTo>
                <a:cubicBezTo>
                  <a:pt x="99" y="6"/>
                  <a:pt x="100" y="8"/>
                  <a:pt x="100" y="9"/>
                </a:cubicBezTo>
                <a:cubicBezTo>
                  <a:pt x="103" y="14"/>
                  <a:pt x="106" y="19"/>
                  <a:pt x="106" y="20"/>
                </a:cubicBezTo>
                <a:cubicBezTo>
                  <a:pt x="106" y="20"/>
                  <a:pt x="106" y="20"/>
                  <a:pt x="105" y="21"/>
                </a:cubicBezTo>
                <a:cubicBezTo>
                  <a:pt x="104" y="21"/>
                  <a:pt x="102" y="22"/>
                  <a:pt x="100" y="23"/>
                </a:cubicBezTo>
                <a:cubicBezTo>
                  <a:pt x="95" y="25"/>
                  <a:pt x="87" y="27"/>
                  <a:pt x="84" y="29"/>
                </a:cubicBezTo>
                <a:cubicBezTo>
                  <a:pt x="83" y="29"/>
                  <a:pt x="82" y="29"/>
                  <a:pt x="82" y="29"/>
                </a:cubicBezTo>
                <a:cubicBezTo>
                  <a:pt x="82" y="29"/>
                  <a:pt x="81" y="29"/>
                  <a:pt x="80" y="29"/>
                </a:cubicBezTo>
                <a:cubicBezTo>
                  <a:pt x="77" y="27"/>
                  <a:pt x="70" y="25"/>
                  <a:pt x="64" y="22"/>
                </a:cubicBezTo>
                <a:cubicBezTo>
                  <a:pt x="62" y="22"/>
                  <a:pt x="60" y="21"/>
                  <a:pt x="59" y="20"/>
                </a:cubicBezTo>
                <a:cubicBezTo>
                  <a:pt x="59" y="20"/>
                  <a:pt x="58" y="20"/>
                  <a:pt x="58" y="20"/>
                </a:cubicBezTo>
                <a:cubicBezTo>
                  <a:pt x="59" y="19"/>
                  <a:pt x="61" y="14"/>
                  <a:pt x="64" y="9"/>
                </a:cubicBezTo>
                <a:close/>
                <a:moveTo>
                  <a:pt x="56" y="22"/>
                </a:moveTo>
                <a:cubicBezTo>
                  <a:pt x="61" y="24"/>
                  <a:pt x="61" y="24"/>
                  <a:pt x="61" y="24"/>
                </a:cubicBezTo>
                <a:cubicBezTo>
                  <a:pt x="50" y="27"/>
                  <a:pt x="42" y="34"/>
                  <a:pt x="35" y="42"/>
                </a:cubicBezTo>
                <a:cubicBezTo>
                  <a:pt x="34" y="37"/>
                  <a:pt x="34" y="37"/>
                  <a:pt x="34" y="37"/>
                </a:cubicBezTo>
                <a:cubicBezTo>
                  <a:pt x="40" y="31"/>
                  <a:pt x="48" y="25"/>
                  <a:pt x="56" y="22"/>
                </a:cubicBezTo>
                <a:close/>
                <a:moveTo>
                  <a:pt x="36" y="66"/>
                </a:moveTo>
                <a:cubicBezTo>
                  <a:pt x="55" y="72"/>
                  <a:pt x="55" y="72"/>
                  <a:pt x="55" y="72"/>
                </a:cubicBezTo>
                <a:cubicBezTo>
                  <a:pt x="56" y="76"/>
                  <a:pt x="56" y="76"/>
                  <a:pt x="56" y="76"/>
                </a:cubicBezTo>
                <a:cubicBezTo>
                  <a:pt x="34" y="69"/>
                  <a:pt x="34" y="69"/>
                  <a:pt x="34" y="69"/>
                </a:cubicBezTo>
                <a:lnTo>
                  <a:pt x="36" y="66"/>
                </a:lnTo>
                <a:close/>
                <a:moveTo>
                  <a:pt x="18" y="86"/>
                </a:moveTo>
                <a:cubicBezTo>
                  <a:pt x="16" y="84"/>
                  <a:pt x="12" y="80"/>
                  <a:pt x="8" y="77"/>
                </a:cubicBezTo>
                <a:cubicBezTo>
                  <a:pt x="7" y="75"/>
                  <a:pt x="6" y="74"/>
                  <a:pt x="5" y="73"/>
                </a:cubicBezTo>
                <a:cubicBezTo>
                  <a:pt x="6" y="62"/>
                  <a:pt x="9" y="52"/>
                  <a:pt x="14" y="43"/>
                </a:cubicBezTo>
                <a:cubicBezTo>
                  <a:pt x="16" y="43"/>
                  <a:pt x="17" y="42"/>
                  <a:pt x="19" y="42"/>
                </a:cubicBezTo>
                <a:cubicBezTo>
                  <a:pt x="24" y="41"/>
                  <a:pt x="31" y="40"/>
                  <a:pt x="32" y="40"/>
                </a:cubicBezTo>
                <a:cubicBezTo>
                  <a:pt x="32" y="40"/>
                  <a:pt x="32" y="40"/>
                  <a:pt x="32" y="40"/>
                </a:cubicBezTo>
                <a:cubicBezTo>
                  <a:pt x="32" y="40"/>
                  <a:pt x="32" y="42"/>
                  <a:pt x="32" y="45"/>
                </a:cubicBezTo>
                <a:cubicBezTo>
                  <a:pt x="33" y="52"/>
                  <a:pt x="34" y="62"/>
                  <a:pt x="34" y="65"/>
                </a:cubicBezTo>
                <a:cubicBezTo>
                  <a:pt x="34" y="66"/>
                  <a:pt x="34" y="66"/>
                  <a:pt x="34" y="66"/>
                </a:cubicBezTo>
                <a:cubicBezTo>
                  <a:pt x="34" y="66"/>
                  <a:pt x="33" y="67"/>
                  <a:pt x="32" y="68"/>
                </a:cubicBezTo>
                <a:cubicBezTo>
                  <a:pt x="29" y="72"/>
                  <a:pt x="24" y="78"/>
                  <a:pt x="21" y="82"/>
                </a:cubicBezTo>
                <a:cubicBezTo>
                  <a:pt x="19" y="84"/>
                  <a:pt x="18" y="85"/>
                  <a:pt x="18" y="86"/>
                </a:cubicBezTo>
                <a:close/>
                <a:moveTo>
                  <a:pt x="18" y="89"/>
                </a:moveTo>
                <a:cubicBezTo>
                  <a:pt x="18" y="89"/>
                  <a:pt x="18" y="89"/>
                  <a:pt x="18" y="89"/>
                </a:cubicBezTo>
                <a:cubicBezTo>
                  <a:pt x="21" y="85"/>
                  <a:pt x="21" y="85"/>
                  <a:pt x="21" y="85"/>
                </a:cubicBezTo>
                <a:cubicBezTo>
                  <a:pt x="22" y="96"/>
                  <a:pt x="25" y="106"/>
                  <a:pt x="31" y="114"/>
                </a:cubicBezTo>
                <a:cubicBezTo>
                  <a:pt x="26" y="113"/>
                  <a:pt x="26" y="113"/>
                  <a:pt x="26" y="113"/>
                </a:cubicBezTo>
                <a:cubicBezTo>
                  <a:pt x="22" y="106"/>
                  <a:pt x="19" y="98"/>
                  <a:pt x="18" y="89"/>
                </a:cubicBezTo>
                <a:close/>
                <a:moveTo>
                  <a:pt x="56" y="150"/>
                </a:moveTo>
                <a:cubicBezTo>
                  <a:pt x="55" y="151"/>
                  <a:pt x="53" y="152"/>
                  <a:pt x="52" y="152"/>
                </a:cubicBezTo>
                <a:cubicBezTo>
                  <a:pt x="42" y="148"/>
                  <a:pt x="33" y="142"/>
                  <a:pt x="25" y="134"/>
                </a:cubicBezTo>
                <a:cubicBezTo>
                  <a:pt x="26" y="132"/>
                  <a:pt x="26" y="131"/>
                  <a:pt x="26" y="129"/>
                </a:cubicBezTo>
                <a:cubicBezTo>
                  <a:pt x="27" y="124"/>
                  <a:pt x="28" y="119"/>
                  <a:pt x="28" y="116"/>
                </a:cubicBezTo>
                <a:cubicBezTo>
                  <a:pt x="28" y="116"/>
                  <a:pt x="28" y="116"/>
                  <a:pt x="28" y="116"/>
                </a:cubicBezTo>
                <a:cubicBezTo>
                  <a:pt x="29" y="116"/>
                  <a:pt x="31" y="116"/>
                  <a:pt x="33" y="117"/>
                </a:cubicBezTo>
                <a:cubicBezTo>
                  <a:pt x="40" y="119"/>
                  <a:pt x="51" y="122"/>
                  <a:pt x="53" y="122"/>
                </a:cubicBezTo>
                <a:cubicBezTo>
                  <a:pt x="53" y="122"/>
                  <a:pt x="53" y="122"/>
                  <a:pt x="53" y="122"/>
                </a:cubicBezTo>
                <a:cubicBezTo>
                  <a:pt x="53" y="123"/>
                  <a:pt x="54" y="124"/>
                  <a:pt x="55" y="125"/>
                </a:cubicBezTo>
                <a:cubicBezTo>
                  <a:pt x="57" y="128"/>
                  <a:pt x="61" y="134"/>
                  <a:pt x="64" y="139"/>
                </a:cubicBezTo>
                <a:cubicBezTo>
                  <a:pt x="65" y="141"/>
                  <a:pt x="66" y="142"/>
                  <a:pt x="67" y="143"/>
                </a:cubicBezTo>
                <a:cubicBezTo>
                  <a:pt x="67" y="144"/>
                  <a:pt x="67" y="144"/>
                  <a:pt x="67" y="144"/>
                </a:cubicBezTo>
                <a:cubicBezTo>
                  <a:pt x="66" y="145"/>
                  <a:pt x="61" y="148"/>
                  <a:pt x="56" y="150"/>
                </a:cubicBezTo>
                <a:close/>
                <a:moveTo>
                  <a:pt x="82" y="145"/>
                </a:moveTo>
                <a:cubicBezTo>
                  <a:pt x="78" y="145"/>
                  <a:pt x="74" y="145"/>
                  <a:pt x="70" y="144"/>
                </a:cubicBezTo>
                <a:cubicBezTo>
                  <a:pt x="67" y="140"/>
                  <a:pt x="67" y="140"/>
                  <a:pt x="67" y="140"/>
                </a:cubicBezTo>
                <a:cubicBezTo>
                  <a:pt x="72" y="141"/>
                  <a:pt x="77" y="142"/>
                  <a:pt x="82" y="142"/>
                </a:cubicBezTo>
                <a:cubicBezTo>
                  <a:pt x="87" y="142"/>
                  <a:pt x="93" y="141"/>
                  <a:pt x="98" y="140"/>
                </a:cubicBezTo>
                <a:cubicBezTo>
                  <a:pt x="95" y="144"/>
                  <a:pt x="95" y="144"/>
                  <a:pt x="95" y="144"/>
                </a:cubicBezTo>
                <a:cubicBezTo>
                  <a:pt x="91" y="145"/>
                  <a:pt x="86" y="145"/>
                  <a:pt x="82" y="145"/>
                </a:cubicBezTo>
                <a:close/>
                <a:moveTo>
                  <a:pt x="113" y="152"/>
                </a:moveTo>
                <a:cubicBezTo>
                  <a:pt x="111" y="151"/>
                  <a:pt x="110" y="151"/>
                  <a:pt x="108" y="150"/>
                </a:cubicBezTo>
                <a:cubicBezTo>
                  <a:pt x="104" y="147"/>
                  <a:pt x="99" y="145"/>
                  <a:pt x="97" y="144"/>
                </a:cubicBezTo>
                <a:cubicBezTo>
                  <a:pt x="98" y="144"/>
                  <a:pt x="98" y="144"/>
                  <a:pt x="98" y="143"/>
                </a:cubicBezTo>
                <a:cubicBezTo>
                  <a:pt x="99" y="142"/>
                  <a:pt x="100" y="141"/>
                  <a:pt x="101" y="139"/>
                </a:cubicBezTo>
                <a:cubicBezTo>
                  <a:pt x="105" y="132"/>
                  <a:pt x="111" y="123"/>
                  <a:pt x="111" y="122"/>
                </a:cubicBezTo>
                <a:cubicBezTo>
                  <a:pt x="112" y="122"/>
                  <a:pt x="123" y="119"/>
                  <a:pt x="131" y="117"/>
                </a:cubicBezTo>
                <a:cubicBezTo>
                  <a:pt x="133" y="116"/>
                  <a:pt x="135" y="116"/>
                  <a:pt x="136" y="116"/>
                </a:cubicBezTo>
                <a:cubicBezTo>
                  <a:pt x="136" y="116"/>
                  <a:pt x="136" y="116"/>
                  <a:pt x="136" y="116"/>
                </a:cubicBezTo>
                <a:cubicBezTo>
                  <a:pt x="137" y="117"/>
                  <a:pt x="138" y="123"/>
                  <a:pt x="139" y="128"/>
                </a:cubicBezTo>
                <a:cubicBezTo>
                  <a:pt x="139" y="130"/>
                  <a:pt x="139" y="131"/>
                  <a:pt x="139" y="133"/>
                </a:cubicBezTo>
                <a:cubicBezTo>
                  <a:pt x="132" y="141"/>
                  <a:pt x="123" y="147"/>
                  <a:pt x="113" y="152"/>
                </a:cubicBezTo>
                <a:close/>
                <a:moveTo>
                  <a:pt x="138" y="113"/>
                </a:moveTo>
                <a:cubicBezTo>
                  <a:pt x="133" y="114"/>
                  <a:pt x="133" y="114"/>
                  <a:pt x="133" y="114"/>
                </a:cubicBezTo>
                <a:cubicBezTo>
                  <a:pt x="139" y="106"/>
                  <a:pt x="142" y="95"/>
                  <a:pt x="143" y="85"/>
                </a:cubicBezTo>
                <a:cubicBezTo>
                  <a:pt x="146" y="89"/>
                  <a:pt x="146" y="89"/>
                  <a:pt x="146" y="89"/>
                </a:cubicBezTo>
                <a:cubicBezTo>
                  <a:pt x="145" y="97"/>
                  <a:pt x="142" y="105"/>
                  <a:pt x="138" y="113"/>
                </a:cubicBezTo>
                <a:close/>
                <a:moveTo>
                  <a:pt x="147" y="86"/>
                </a:moveTo>
                <a:cubicBezTo>
                  <a:pt x="146" y="85"/>
                  <a:pt x="146" y="85"/>
                  <a:pt x="146" y="85"/>
                </a:cubicBezTo>
                <a:cubicBezTo>
                  <a:pt x="146" y="84"/>
                  <a:pt x="144" y="83"/>
                  <a:pt x="143" y="81"/>
                </a:cubicBezTo>
                <a:cubicBezTo>
                  <a:pt x="140" y="77"/>
                  <a:pt x="135" y="71"/>
                  <a:pt x="133" y="68"/>
                </a:cubicBezTo>
                <a:cubicBezTo>
                  <a:pt x="132" y="67"/>
                  <a:pt x="131" y="66"/>
                  <a:pt x="131" y="66"/>
                </a:cubicBezTo>
                <a:cubicBezTo>
                  <a:pt x="131" y="65"/>
                  <a:pt x="131" y="65"/>
                  <a:pt x="131" y="65"/>
                </a:cubicBezTo>
                <a:cubicBezTo>
                  <a:pt x="131" y="63"/>
                  <a:pt x="132" y="53"/>
                  <a:pt x="132" y="46"/>
                </a:cubicBezTo>
                <a:cubicBezTo>
                  <a:pt x="132" y="44"/>
                  <a:pt x="132" y="42"/>
                  <a:pt x="132" y="41"/>
                </a:cubicBezTo>
                <a:cubicBezTo>
                  <a:pt x="132" y="40"/>
                  <a:pt x="132" y="40"/>
                  <a:pt x="132" y="40"/>
                </a:cubicBezTo>
                <a:cubicBezTo>
                  <a:pt x="134" y="40"/>
                  <a:pt x="140" y="41"/>
                  <a:pt x="145" y="42"/>
                </a:cubicBezTo>
                <a:cubicBezTo>
                  <a:pt x="146" y="42"/>
                  <a:pt x="148" y="42"/>
                  <a:pt x="149" y="43"/>
                </a:cubicBezTo>
                <a:cubicBezTo>
                  <a:pt x="155" y="52"/>
                  <a:pt x="158" y="63"/>
                  <a:pt x="159" y="74"/>
                </a:cubicBezTo>
                <a:cubicBezTo>
                  <a:pt x="158" y="75"/>
                  <a:pt x="157" y="76"/>
                  <a:pt x="156" y="77"/>
                </a:cubicBezTo>
                <a:cubicBezTo>
                  <a:pt x="152" y="81"/>
                  <a:pt x="148" y="85"/>
                  <a:pt x="147"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3" name="组合 22"/>
          <p:cNvGrpSpPr/>
          <p:nvPr/>
        </p:nvGrpSpPr>
        <p:grpSpPr>
          <a:xfrm>
            <a:off x="5145923" y="3094048"/>
            <a:ext cx="891889" cy="872262"/>
            <a:chOff x="6296026" y="1022351"/>
            <a:chExt cx="649287" cy="635000"/>
          </a:xfrm>
          <a:solidFill>
            <a:schemeClr val="bg1"/>
          </a:solidFill>
        </p:grpSpPr>
        <p:sp>
          <p:nvSpPr>
            <p:cNvPr id="24" name="Freeform 14"/>
            <p:cNvSpPr/>
            <p:nvPr/>
          </p:nvSpPr>
          <p:spPr bwMode="auto">
            <a:xfrm>
              <a:off x="6413501" y="1352551"/>
              <a:ext cx="254000" cy="304800"/>
            </a:xfrm>
            <a:custGeom>
              <a:avLst/>
              <a:gdLst>
                <a:gd name="T0" fmla="*/ 55 w 68"/>
                <a:gd name="T1" fmla="*/ 0 h 81"/>
                <a:gd name="T2" fmla="*/ 0 w 68"/>
                <a:gd name="T3" fmla="*/ 61 h 81"/>
                <a:gd name="T4" fmla="*/ 51 w 68"/>
                <a:gd name="T5" fmla="*/ 81 h 81"/>
                <a:gd name="T6" fmla="*/ 54 w 68"/>
                <a:gd name="T7" fmla="*/ 60 h 81"/>
                <a:gd name="T8" fmla="*/ 68 w 68"/>
                <a:gd name="T9" fmla="*/ 12 h 81"/>
                <a:gd name="T10" fmla="*/ 55 w 68"/>
                <a:gd name="T11" fmla="*/ 0 h 81"/>
              </a:gdLst>
              <a:ahLst/>
              <a:cxnLst>
                <a:cxn ang="0">
                  <a:pos x="T0" y="T1"/>
                </a:cxn>
                <a:cxn ang="0">
                  <a:pos x="T2" y="T3"/>
                </a:cxn>
                <a:cxn ang="0">
                  <a:pos x="T4" y="T5"/>
                </a:cxn>
                <a:cxn ang="0">
                  <a:pos x="T6" y="T7"/>
                </a:cxn>
                <a:cxn ang="0">
                  <a:pos x="T8" y="T9"/>
                </a:cxn>
                <a:cxn ang="0">
                  <a:pos x="T10" y="T11"/>
                </a:cxn>
              </a:cxnLst>
              <a:rect l="0" t="0" r="r" b="b"/>
              <a:pathLst>
                <a:path w="68" h="81">
                  <a:moveTo>
                    <a:pt x="55" y="0"/>
                  </a:moveTo>
                  <a:cubicBezTo>
                    <a:pt x="0" y="61"/>
                    <a:pt x="0" y="61"/>
                    <a:pt x="0" y="61"/>
                  </a:cubicBezTo>
                  <a:cubicBezTo>
                    <a:pt x="15" y="73"/>
                    <a:pt x="33" y="80"/>
                    <a:pt x="51" y="81"/>
                  </a:cubicBezTo>
                  <a:cubicBezTo>
                    <a:pt x="52" y="77"/>
                    <a:pt x="54" y="69"/>
                    <a:pt x="54" y="60"/>
                  </a:cubicBezTo>
                  <a:cubicBezTo>
                    <a:pt x="54" y="48"/>
                    <a:pt x="54" y="29"/>
                    <a:pt x="68" y="12"/>
                  </a:cubicBezTo>
                  <a:lnTo>
                    <a:pt x="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5" name="Freeform 15"/>
            <p:cNvSpPr/>
            <p:nvPr/>
          </p:nvSpPr>
          <p:spPr bwMode="auto">
            <a:xfrm>
              <a:off x="6308726" y="1296988"/>
              <a:ext cx="295275" cy="269875"/>
            </a:xfrm>
            <a:custGeom>
              <a:avLst/>
              <a:gdLst>
                <a:gd name="T0" fmla="*/ 66 w 79"/>
                <a:gd name="T1" fmla="*/ 0 h 72"/>
                <a:gd name="T2" fmla="*/ 20 w 79"/>
                <a:gd name="T3" fmla="*/ 18 h 72"/>
                <a:gd name="T4" fmla="*/ 0 w 79"/>
                <a:gd name="T5" fmla="*/ 23 h 72"/>
                <a:gd name="T6" fmla="*/ 24 w 79"/>
                <a:gd name="T7" fmla="*/ 72 h 72"/>
                <a:gd name="T8" fmla="*/ 79 w 79"/>
                <a:gd name="T9" fmla="*/ 12 h 72"/>
                <a:gd name="T10" fmla="*/ 66 w 79"/>
                <a:gd name="T11" fmla="*/ 0 h 72"/>
              </a:gdLst>
              <a:ahLst/>
              <a:cxnLst>
                <a:cxn ang="0">
                  <a:pos x="T0" y="T1"/>
                </a:cxn>
                <a:cxn ang="0">
                  <a:pos x="T2" y="T3"/>
                </a:cxn>
                <a:cxn ang="0">
                  <a:pos x="T4" y="T5"/>
                </a:cxn>
                <a:cxn ang="0">
                  <a:pos x="T6" y="T7"/>
                </a:cxn>
                <a:cxn ang="0">
                  <a:pos x="T8" y="T9"/>
                </a:cxn>
                <a:cxn ang="0">
                  <a:pos x="T10" y="T11"/>
                </a:cxn>
              </a:cxnLst>
              <a:rect l="0" t="0" r="r" b="b"/>
              <a:pathLst>
                <a:path w="79" h="72">
                  <a:moveTo>
                    <a:pt x="66" y="0"/>
                  </a:moveTo>
                  <a:cubicBezTo>
                    <a:pt x="51" y="16"/>
                    <a:pt x="32" y="17"/>
                    <a:pt x="20" y="18"/>
                  </a:cubicBezTo>
                  <a:cubicBezTo>
                    <a:pt x="11" y="19"/>
                    <a:pt x="4" y="22"/>
                    <a:pt x="0" y="23"/>
                  </a:cubicBezTo>
                  <a:cubicBezTo>
                    <a:pt x="2" y="41"/>
                    <a:pt x="10" y="59"/>
                    <a:pt x="24" y="72"/>
                  </a:cubicBezTo>
                  <a:cubicBezTo>
                    <a:pt x="79" y="12"/>
                    <a:pt x="79" y="12"/>
                    <a:pt x="79" y="12"/>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6" name="Freeform 16"/>
            <p:cNvSpPr/>
            <p:nvPr/>
          </p:nvSpPr>
          <p:spPr bwMode="auto">
            <a:xfrm>
              <a:off x="6570663" y="1022351"/>
              <a:ext cx="255588" cy="304800"/>
            </a:xfrm>
            <a:custGeom>
              <a:avLst/>
              <a:gdLst>
                <a:gd name="T0" fmla="*/ 13 w 68"/>
                <a:gd name="T1" fmla="*/ 81 h 81"/>
                <a:gd name="T2" fmla="*/ 68 w 68"/>
                <a:gd name="T3" fmla="*/ 20 h 81"/>
                <a:gd name="T4" fmla="*/ 17 w 68"/>
                <a:gd name="T5" fmla="*/ 0 h 81"/>
                <a:gd name="T6" fmla="*/ 14 w 68"/>
                <a:gd name="T7" fmla="*/ 22 h 81"/>
                <a:gd name="T8" fmla="*/ 0 w 68"/>
                <a:gd name="T9" fmla="*/ 69 h 81"/>
                <a:gd name="T10" fmla="*/ 13 w 68"/>
                <a:gd name="T11" fmla="*/ 81 h 81"/>
              </a:gdLst>
              <a:ahLst/>
              <a:cxnLst>
                <a:cxn ang="0">
                  <a:pos x="T0" y="T1"/>
                </a:cxn>
                <a:cxn ang="0">
                  <a:pos x="T2" y="T3"/>
                </a:cxn>
                <a:cxn ang="0">
                  <a:pos x="T4" y="T5"/>
                </a:cxn>
                <a:cxn ang="0">
                  <a:pos x="T6" y="T7"/>
                </a:cxn>
                <a:cxn ang="0">
                  <a:pos x="T8" y="T9"/>
                </a:cxn>
                <a:cxn ang="0">
                  <a:pos x="T10" y="T11"/>
                </a:cxn>
              </a:cxnLst>
              <a:rect l="0" t="0" r="r" b="b"/>
              <a:pathLst>
                <a:path w="68" h="81">
                  <a:moveTo>
                    <a:pt x="13" y="81"/>
                  </a:moveTo>
                  <a:cubicBezTo>
                    <a:pt x="68" y="20"/>
                    <a:pt x="68" y="20"/>
                    <a:pt x="68" y="20"/>
                  </a:cubicBezTo>
                  <a:cubicBezTo>
                    <a:pt x="53" y="7"/>
                    <a:pt x="35" y="1"/>
                    <a:pt x="17" y="0"/>
                  </a:cubicBezTo>
                  <a:cubicBezTo>
                    <a:pt x="16" y="4"/>
                    <a:pt x="14" y="12"/>
                    <a:pt x="14" y="22"/>
                  </a:cubicBezTo>
                  <a:cubicBezTo>
                    <a:pt x="14" y="34"/>
                    <a:pt x="14" y="52"/>
                    <a:pt x="0" y="69"/>
                  </a:cubicBezTo>
                  <a:lnTo>
                    <a:pt x="13"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7" name="Freeform 17"/>
            <p:cNvSpPr/>
            <p:nvPr/>
          </p:nvSpPr>
          <p:spPr bwMode="auto">
            <a:xfrm>
              <a:off x="6634163" y="1108076"/>
              <a:ext cx="300038" cy="277813"/>
            </a:xfrm>
            <a:custGeom>
              <a:avLst/>
              <a:gdLst>
                <a:gd name="T0" fmla="*/ 13 w 80"/>
                <a:gd name="T1" fmla="*/ 74 h 74"/>
                <a:gd name="T2" fmla="*/ 59 w 80"/>
                <a:gd name="T3" fmla="*/ 55 h 74"/>
                <a:gd name="T4" fmla="*/ 80 w 80"/>
                <a:gd name="T5" fmla="*/ 50 h 74"/>
                <a:gd name="T6" fmla="*/ 55 w 80"/>
                <a:gd name="T7" fmla="*/ 0 h 74"/>
                <a:gd name="T8" fmla="*/ 0 w 80"/>
                <a:gd name="T9" fmla="*/ 61 h 74"/>
                <a:gd name="T10" fmla="*/ 13 w 80"/>
                <a:gd name="T11" fmla="*/ 74 h 74"/>
              </a:gdLst>
              <a:ahLst/>
              <a:cxnLst>
                <a:cxn ang="0">
                  <a:pos x="T0" y="T1"/>
                </a:cxn>
                <a:cxn ang="0">
                  <a:pos x="T2" y="T3"/>
                </a:cxn>
                <a:cxn ang="0">
                  <a:pos x="T4" y="T5"/>
                </a:cxn>
                <a:cxn ang="0">
                  <a:pos x="T6" y="T7"/>
                </a:cxn>
                <a:cxn ang="0">
                  <a:pos x="T8" y="T9"/>
                </a:cxn>
                <a:cxn ang="0">
                  <a:pos x="T10" y="T11"/>
                </a:cxn>
              </a:cxnLst>
              <a:rect l="0" t="0" r="r" b="b"/>
              <a:pathLst>
                <a:path w="80" h="74">
                  <a:moveTo>
                    <a:pt x="13" y="74"/>
                  </a:moveTo>
                  <a:cubicBezTo>
                    <a:pt x="28" y="58"/>
                    <a:pt x="46" y="56"/>
                    <a:pt x="59" y="55"/>
                  </a:cubicBezTo>
                  <a:cubicBezTo>
                    <a:pt x="68" y="54"/>
                    <a:pt x="77" y="51"/>
                    <a:pt x="80" y="50"/>
                  </a:cubicBezTo>
                  <a:cubicBezTo>
                    <a:pt x="78" y="31"/>
                    <a:pt x="69" y="14"/>
                    <a:pt x="55" y="0"/>
                  </a:cubicBezTo>
                  <a:cubicBezTo>
                    <a:pt x="0" y="61"/>
                    <a:pt x="0" y="61"/>
                    <a:pt x="0" y="61"/>
                  </a:cubicBezTo>
                  <a:lnTo>
                    <a:pt x="13"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8" name="Freeform 18"/>
            <p:cNvSpPr/>
            <p:nvPr/>
          </p:nvSpPr>
          <p:spPr bwMode="auto">
            <a:xfrm>
              <a:off x="6623051" y="1412876"/>
              <a:ext cx="225425" cy="244475"/>
            </a:xfrm>
            <a:custGeom>
              <a:avLst/>
              <a:gdLst>
                <a:gd name="T0" fmla="*/ 3 w 60"/>
                <a:gd name="T1" fmla="*/ 44 h 65"/>
                <a:gd name="T2" fmla="*/ 0 w 60"/>
                <a:gd name="T3" fmla="*/ 65 h 65"/>
                <a:gd name="T4" fmla="*/ 60 w 60"/>
                <a:gd name="T5" fmla="*/ 40 h 65"/>
                <a:gd name="T6" fmla="*/ 16 w 60"/>
                <a:gd name="T7" fmla="*/ 0 h 65"/>
                <a:gd name="T8" fmla="*/ 3 w 60"/>
                <a:gd name="T9" fmla="*/ 44 h 65"/>
              </a:gdLst>
              <a:ahLst/>
              <a:cxnLst>
                <a:cxn ang="0">
                  <a:pos x="T0" y="T1"/>
                </a:cxn>
                <a:cxn ang="0">
                  <a:pos x="T2" y="T3"/>
                </a:cxn>
                <a:cxn ang="0">
                  <a:pos x="T4" y="T5"/>
                </a:cxn>
                <a:cxn ang="0">
                  <a:pos x="T6" y="T7"/>
                </a:cxn>
                <a:cxn ang="0">
                  <a:pos x="T8" y="T9"/>
                </a:cxn>
              </a:cxnLst>
              <a:rect l="0" t="0" r="r" b="b"/>
              <a:pathLst>
                <a:path w="60" h="65">
                  <a:moveTo>
                    <a:pt x="3" y="44"/>
                  </a:moveTo>
                  <a:cubicBezTo>
                    <a:pt x="3" y="53"/>
                    <a:pt x="2" y="61"/>
                    <a:pt x="0" y="65"/>
                  </a:cubicBezTo>
                  <a:cubicBezTo>
                    <a:pt x="22" y="65"/>
                    <a:pt x="44" y="56"/>
                    <a:pt x="60" y="40"/>
                  </a:cubicBezTo>
                  <a:cubicBezTo>
                    <a:pt x="16" y="0"/>
                    <a:pt x="16" y="0"/>
                    <a:pt x="16" y="0"/>
                  </a:cubicBezTo>
                  <a:cubicBezTo>
                    <a:pt x="3" y="15"/>
                    <a:pt x="3" y="32"/>
                    <a:pt x="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9" name="Freeform 19"/>
            <p:cNvSpPr/>
            <p:nvPr/>
          </p:nvSpPr>
          <p:spPr bwMode="auto">
            <a:xfrm>
              <a:off x="6296026" y="1135063"/>
              <a:ext cx="244475" cy="228600"/>
            </a:xfrm>
            <a:custGeom>
              <a:avLst/>
              <a:gdLst>
                <a:gd name="T0" fmla="*/ 65 w 65"/>
                <a:gd name="T1" fmla="*/ 39 h 61"/>
                <a:gd name="T2" fmla="*/ 22 w 65"/>
                <a:gd name="T3" fmla="*/ 0 h 61"/>
                <a:gd name="T4" fmla="*/ 2 w 65"/>
                <a:gd name="T5" fmla="*/ 61 h 61"/>
                <a:gd name="T6" fmla="*/ 23 w 65"/>
                <a:gd name="T7" fmla="*/ 56 h 61"/>
                <a:gd name="T8" fmla="*/ 65 w 65"/>
                <a:gd name="T9" fmla="*/ 39 h 61"/>
              </a:gdLst>
              <a:ahLst/>
              <a:cxnLst>
                <a:cxn ang="0">
                  <a:pos x="T0" y="T1"/>
                </a:cxn>
                <a:cxn ang="0">
                  <a:pos x="T2" y="T3"/>
                </a:cxn>
                <a:cxn ang="0">
                  <a:pos x="T4" y="T5"/>
                </a:cxn>
                <a:cxn ang="0">
                  <a:pos x="T6" y="T7"/>
                </a:cxn>
                <a:cxn ang="0">
                  <a:pos x="T8" y="T9"/>
                </a:cxn>
              </a:cxnLst>
              <a:rect l="0" t="0" r="r" b="b"/>
              <a:pathLst>
                <a:path w="65" h="61">
                  <a:moveTo>
                    <a:pt x="65" y="39"/>
                  </a:moveTo>
                  <a:cubicBezTo>
                    <a:pt x="22" y="0"/>
                    <a:pt x="22" y="0"/>
                    <a:pt x="22" y="0"/>
                  </a:cubicBezTo>
                  <a:cubicBezTo>
                    <a:pt x="7" y="17"/>
                    <a:pt x="0" y="39"/>
                    <a:pt x="2" y="61"/>
                  </a:cubicBezTo>
                  <a:cubicBezTo>
                    <a:pt x="7" y="59"/>
                    <a:pt x="14" y="57"/>
                    <a:pt x="23" y="56"/>
                  </a:cubicBezTo>
                  <a:cubicBezTo>
                    <a:pt x="35" y="55"/>
                    <a:pt x="51" y="54"/>
                    <a:pt x="6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0" name="Freeform 20"/>
            <p:cNvSpPr/>
            <p:nvPr/>
          </p:nvSpPr>
          <p:spPr bwMode="auto">
            <a:xfrm>
              <a:off x="6697663" y="1314451"/>
              <a:ext cx="247650" cy="233363"/>
            </a:xfrm>
            <a:custGeom>
              <a:avLst/>
              <a:gdLst>
                <a:gd name="T0" fmla="*/ 64 w 66"/>
                <a:gd name="T1" fmla="*/ 0 h 62"/>
                <a:gd name="T2" fmla="*/ 42 w 66"/>
                <a:gd name="T3" fmla="*/ 5 h 62"/>
                <a:gd name="T4" fmla="*/ 0 w 66"/>
                <a:gd name="T5" fmla="*/ 22 h 62"/>
                <a:gd name="T6" fmla="*/ 44 w 66"/>
                <a:gd name="T7" fmla="*/ 62 h 62"/>
                <a:gd name="T8" fmla="*/ 64 w 66"/>
                <a:gd name="T9" fmla="*/ 0 h 62"/>
              </a:gdLst>
              <a:ahLst/>
              <a:cxnLst>
                <a:cxn ang="0">
                  <a:pos x="T0" y="T1"/>
                </a:cxn>
                <a:cxn ang="0">
                  <a:pos x="T2" y="T3"/>
                </a:cxn>
                <a:cxn ang="0">
                  <a:pos x="T4" y="T5"/>
                </a:cxn>
                <a:cxn ang="0">
                  <a:pos x="T6" y="T7"/>
                </a:cxn>
                <a:cxn ang="0">
                  <a:pos x="T8" y="T9"/>
                </a:cxn>
              </a:cxnLst>
              <a:rect l="0" t="0" r="r" b="b"/>
              <a:pathLst>
                <a:path w="66" h="62">
                  <a:moveTo>
                    <a:pt x="64" y="0"/>
                  </a:moveTo>
                  <a:cubicBezTo>
                    <a:pt x="60" y="2"/>
                    <a:pt x="51" y="4"/>
                    <a:pt x="42" y="5"/>
                  </a:cubicBezTo>
                  <a:cubicBezTo>
                    <a:pt x="30" y="6"/>
                    <a:pt x="14" y="8"/>
                    <a:pt x="0" y="22"/>
                  </a:cubicBezTo>
                  <a:cubicBezTo>
                    <a:pt x="44" y="62"/>
                    <a:pt x="44" y="62"/>
                    <a:pt x="44" y="62"/>
                  </a:cubicBezTo>
                  <a:cubicBezTo>
                    <a:pt x="59" y="44"/>
                    <a:pt x="66" y="22"/>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1" name="Freeform 21"/>
            <p:cNvSpPr/>
            <p:nvPr/>
          </p:nvSpPr>
          <p:spPr bwMode="auto">
            <a:xfrm>
              <a:off x="6391276" y="1022351"/>
              <a:ext cx="220663" cy="247650"/>
            </a:xfrm>
            <a:custGeom>
              <a:avLst/>
              <a:gdLst>
                <a:gd name="T0" fmla="*/ 57 w 59"/>
                <a:gd name="T1" fmla="*/ 22 h 66"/>
                <a:gd name="T2" fmla="*/ 59 w 59"/>
                <a:gd name="T3" fmla="*/ 0 h 66"/>
                <a:gd name="T4" fmla="*/ 0 w 59"/>
                <a:gd name="T5" fmla="*/ 26 h 66"/>
                <a:gd name="T6" fmla="*/ 44 w 59"/>
                <a:gd name="T7" fmla="*/ 66 h 66"/>
                <a:gd name="T8" fmla="*/ 57 w 59"/>
                <a:gd name="T9" fmla="*/ 22 h 66"/>
              </a:gdLst>
              <a:ahLst/>
              <a:cxnLst>
                <a:cxn ang="0">
                  <a:pos x="T0" y="T1"/>
                </a:cxn>
                <a:cxn ang="0">
                  <a:pos x="T2" y="T3"/>
                </a:cxn>
                <a:cxn ang="0">
                  <a:pos x="T4" y="T5"/>
                </a:cxn>
                <a:cxn ang="0">
                  <a:pos x="T6" y="T7"/>
                </a:cxn>
                <a:cxn ang="0">
                  <a:pos x="T8" y="T9"/>
                </a:cxn>
              </a:cxnLst>
              <a:rect l="0" t="0" r="r" b="b"/>
              <a:pathLst>
                <a:path w="59" h="66">
                  <a:moveTo>
                    <a:pt x="57" y="22"/>
                  </a:moveTo>
                  <a:cubicBezTo>
                    <a:pt x="57" y="13"/>
                    <a:pt x="58" y="5"/>
                    <a:pt x="59" y="0"/>
                  </a:cubicBezTo>
                  <a:cubicBezTo>
                    <a:pt x="38" y="1"/>
                    <a:pt x="16" y="9"/>
                    <a:pt x="0" y="26"/>
                  </a:cubicBezTo>
                  <a:cubicBezTo>
                    <a:pt x="44" y="66"/>
                    <a:pt x="44" y="66"/>
                    <a:pt x="44" y="66"/>
                  </a:cubicBezTo>
                  <a:cubicBezTo>
                    <a:pt x="57" y="50"/>
                    <a:pt x="57" y="34"/>
                    <a:pt x="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47" name="矩形 46"/>
          <p:cNvSpPr/>
          <p:nvPr/>
        </p:nvSpPr>
        <p:spPr>
          <a:xfrm flipH="1">
            <a:off x="856704" y="3296393"/>
            <a:ext cx="1909763" cy="651723"/>
          </a:xfrm>
          <a:prstGeom prst="rect">
            <a:avLst/>
          </a:prstGeom>
          <a:effectLst/>
        </p:spPr>
        <p:txBody>
          <a:bodyPr lIns="96780" tIns="48390" rIns="96780" bIns="48390">
            <a:spAutoFit/>
          </a:bodyPr>
          <a:lstStyle/>
          <a:p>
            <a:pPr algn="r" defTabSz="967740" fontAlgn="auto">
              <a:lnSpc>
                <a:spcPct val="150000"/>
              </a:lnSpc>
              <a:spcBef>
                <a:spcPts val="0"/>
              </a:spcBef>
              <a:spcAft>
                <a:spcPts val="0"/>
              </a:spcAf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967740" fontAlgn="auto">
              <a:lnSpc>
                <a:spcPct val="150000"/>
              </a:lnSpc>
              <a:spcBef>
                <a:spcPts val="0"/>
              </a:spcBef>
              <a:spcAft>
                <a:spcPts val="0"/>
              </a:spcAf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1545679" y="3099320"/>
            <a:ext cx="14430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spAutoFit/>
          </a:bodyPr>
          <a:lstStyle/>
          <a:p>
            <a:pPr algn="just">
              <a:lnSpc>
                <a:spcPts val="1275"/>
              </a:lnSpc>
            </a:pPr>
            <a:r>
              <a:rPr lang="zh-CN" altLang="en-US" sz="1100" b="1">
                <a:latin typeface="微软雅黑" panose="020B0503020204020204" pitchFamily="34" charset="-122"/>
                <a:ea typeface="微软雅黑" panose="020B0503020204020204" pitchFamily="34" charset="-122"/>
              </a:rPr>
              <a:t>这里填写小标题</a:t>
            </a:r>
            <a:endParaRPr lang="en-US" altLang="zh-CN" sz="1100" b="1">
              <a:latin typeface="微软雅黑" panose="020B0503020204020204" pitchFamily="34" charset="-122"/>
              <a:ea typeface="微软雅黑" panose="020B0503020204020204" pitchFamily="34" charset="-122"/>
            </a:endParaRPr>
          </a:p>
        </p:txBody>
      </p:sp>
      <p:sp>
        <p:nvSpPr>
          <p:cNvPr id="49" name="矩形 48"/>
          <p:cNvSpPr/>
          <p:nvPr/>
        </p:nvSpPr>
        <p:spPr>
          <a:xfrm flipH="1">
            <a:off x="856704" y="1935906"/>
            <a:ext cx="1909763" cy="928722"/>
          </a:xfrm>
          <a:prstGeom prst="rect">
            <a:avLst/>
          </a:prstGeom>
          <a:effectLst/>
        </p:spPr>
        <p:txBody>
          <a:bodyPr lIns="96780" tIns="48390" rIns="96780" bIns="48390">
            <a:spAutoFit/>
          </a:bodyPr>
          <a:lstStyle/>
          <a:p>
            <a:pPr algn="r" defTabSz="967740" fontAlgn="auto">
              <a:lnSpc>
                <a:spcPct val="150000"/>
              </a:lnSpc>
              <a:spcBef>
                <a:spcPts val="0"/>
              </a:spcBef>
              <a:spcAft>
                <a:spcPts val="0"/>
              </a:spcAf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967740" fontAlgn="auto">
              <a:lnSpc>
                <a:spcPct val="150000"/>
              </a:lnSpc>
              <a:spcBef>
                <a:spcPts val="0"/>
              </a:spcBef>
              <a:spcAft>
                <a:spcPts val="0"/>
              </a:spcAf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967740" fontAlgn="auto">
              <a:lnSpc>
                <a:spcPct val="150000"/>
              </a:lnSpc>
              <a:spcBef>
                <a:spcPts val="0"/>
              </a:spcBef>
              <a:spcAft>
                <a:spcPts val="0"/>
              </a:spcAft>
              <a:defRPr/>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矩形 49"/>
          <p:cNvSpPr>
            <a:spLocks noChangeArrowheads="1"/>
          </p:cNvSpPr>
          <p:nvPr/>
        </p:nvSpPr>
        <p:spPr bwMode="auto">
          <a:xfrm>
            <a:off x="1548854" y="1764233"/>
            <a:ext cx="143668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spAutoFit/>
          </a:bodyPr>
          <a:lstStyle/>
          <a:p>
            <a:pPr algn="just">
              <a:lnSpc>
                <a:spcPts val="1275"/>
              </a:lnSpc>
            </a:pPr>
            <a:r>
              <a:rPr lang="zh-CN" altLang="en-US" sz="1100" b="1">
                <a:latin typeface="微软雅黑" panose="020B0503020204020204" pitchFamily="34" charset="-122"/>
                <a:ea typeface="微软雅黑" panose="020B0503020204020204" pitchFamily="34" charset="-122"/>
              </a:rPr>
              <a:t>这里填写小标题</a:t>
            </a:r>
            <a:endParaRPr lang="en-US" altLang="zh-CN" sz="1100" b="1">
              <a:latin typeface="微软雅黑" panose="020B0503020204020204" pitchFamily="34" charset="-122"/>
              <a:ea typeface="微软雅黑" panose="020B0503020204020204" pitchFamily="34" charset="-122"/>
            </a:endParaRPr>
          </a:p>
        </p:txBody>
      </p:sp>
      <p:sp>
        <p:nvSpPr>
          <p:cNvPr id="51" name="矩形 50"/>
          <p:cNvSpPr/>
          <p:nvPr/>
        </p:nvSpPr>
        <p:spPr>
          <a:xfrm flipH="1">
            <a:off x="6913190" y="1984271"/>
            <a:ext cx="1908175" cy="651723"/>
          </a:xfrm>
          <a:prstGeom prst="rect">
            <a:avLst/>
          </a:prstGeom>
          <a:effectLst/>
        </p:spPr>
        <p:txBody>
          <a:bodyPr lIns="96780" tIns="48390" rIns="96780" bIns="48390">
            <a:spAutoFit/>
          </a:bodyPr>
          <a:lstStyle/>
          <a:p>
            <a:pPr defTabSz="967740" fontAlgn="auto">
              <a:lnSpc>
                <a:spcPct val="150000"/>
              </a:lnSpc>
              <a:spcBef>
                <a:spcPts val="0"/>
              </a:spcBef>
              <a:spcAft>
                <a:spcPts val="0"/>
              </a:spcAf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967740" fontAlgn="auto">
              <a:lnSpc>
                <a:spcPct val="150000"/>
              </a:lnSpc>
              <a:spcBef>
                <a:spcPts val="0"/>
              </a:spcBef>
              <a:spcAft>
                <a:spcPts val="0"/>
              </a:spcAf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矩形 51"/>
          <p:cNvSpPr>
            <a:spLocks noChangeArrowheads="1"/>
          </p:cNvSpPr>
          <p:nvPr/>
        </p:nvSpPr>
        <p:spPr bwMode="auto">
          <a:xfrm>
            <a:off x="6913190" y="1760210"/>
            <a:ext cx="137318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spAutoFit/>
          </a:bodyPr>
          <a:lstStyle/>
          <a:p>
            <a:pPr algn="just">
              <a:lnSpc>
                <a:spcPts val="1275"/>
              </a:lnSpc>
            </a:pPr>
            <a:r>
              <a:rPr lang="zh-CN" altLang="en-US" sz="1100" b="1" dirty="0">
                <a:latin typeface="微软雅黑" panose="020B0503020204020204" pitchFamily="34" charset="-122"/>
                <a:ea typeface="微软雅黑" panose="020B0503020204020204" pitchFamily="34" charset="-122"/>
              </a:rPr>
              <a:t>这里填写小标题</a:t>
            </a:r>
            <a:endParaRPr lang="en-US" altLang="zh-CN" sz="1100" b="1" dirty="0">
              <a:latin typeface="微软雅黑" panose="020B0503020204020204" pitchFamily="34" charset="-122"/>
              <a:ea typeface="微软雅黑" panose="020B0503020204020204" pitchFamily="34" charset="-122"/>
            </a:endParaRPr>
          </a:p>
        </p:txBody>
      </p:sp>
      <p:sp>
        <p:nvSpPr>
          <p:cNvPr id="53" name="矩形 52"/>
          <p:cNvSpPr/>
          <p:nvPr/>
        </p:nvSpPr>
        <p:spPr>
          <a:xfrm flipH="1">
            <a:off x="6913190" y="3344758"/>
            <a:ext cx="1908175" cy="651723"/>
          </a:xfrm>
          <a:prstGeom prst="rect">
            <a:avLst/>
          </a:prstGeom>
          <a:effectLst/>
        </p:spPr>
        <p:txBody>
          <a:bodyPr lIns="96780" tIns="48390" rIns="96780" bIns="48390">
            <a:spAutoFit/>
          </a:bodyPr>
          <a:lstStyle/>
          <a:p>
            <a:pPr defTabSz="967740" fontAlgn="auto">
              <a:lnSpc>
                <a:spcPct val="150000"/>
              </a:lnSpc>
              <a:spcBef>
                <a:spcPts val="0"/>
              </a:spcBef>
              <a:spcAft>
                <a:spcPts val="0"/>
              </a:spcAf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967740" fontAlgn="auto">
              <a:lnSpc>
                <a:spcPct val="150000"/>
              </a:lnSpc>
              <a:spcBef>
                <a:spcPts val="0"/>
              </a:spcBef>
              <a:spcAft>
                <a:spcPts val="0"/>
              </a:spcAf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矩形 53"/>
          <p:cNvSpPr>
            <a:spLocks noChangeArrowheads="1"/>
          </p:cNvSpPr>
          <p:nvPr/>
        </p:nvSpPr>
        <p:spPr bwMode="auto">
          <a:xfrm>
            <a:off x="6913190" y="3181023"/>
            <a:ext cx="1373187"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0" tIns="48390" rIns="96780" bIns="48390">
            <a:spAutoFit/>
          </a:bodyPr>
          <a:lstStyle/>
          <a:p>
            <a:pPr algn="just">
              <a:lnSpc>
                <a:spcPts val="1275"/>
              </a:lnSpc>
            </a:pPr>
            <a:r>
              <a:rPr lang="zh-CN" altLang="en-US" sz="1100" b="1">
                <a:latin typeface="微软雅黑" panose="020B0503020204020204" pitchFamily="34" charset="-122"/>
                <a:ea typeface="微软雅黑" panose="020B0503020204020204" pitchFamily="34" charset="-122"/>
              </a:rPr>
              <a:t>这里填写小标题</a:t>
            </a:r>
            <a:endParaRPr lang="en-US" altLang="zh-CN" sz="1100" b="1">
              <a:latin typeface="微软雅黑" panose="020B0503020204020204" pitchFamily="34" charset="-122"/>
              <a:ea typeface="微软雅黑" panose="020B0503020204020204" pitchFamily="34" charset="-122"/>
            </a:endParaRPr>
          </a:p>
        </p:txBody>
      </p:sp>
      <p:grpSp>
        <p:nvGrpSpPr>
          <p:cNvPr id="55" name="组合 54"/>
          <p:cNvGrpSpPr/>
          <p:nvPr/>
        </p:nvGrpSpPr>
        <p:grpSpPr>
          <a:xfrm>
            <a:off x="-198457" y="144052"/>
            <a:ext cx="9920307" cy="324036"/>
            <a:chOff x="-198457" y="144052"/>
            <a:chExt cx="9920307" cy="324036"/>
          </a:xfrm>
        </p:grpSpPr>
        <p:cxnSp>
          <p:nvCxnSpPr>
            <p:cNvPr id="56" name="直接连接符 55"/>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8457" y="144052"/>
              <a:ext cx="2066885" cy="319659"/>
              <a:chOff x="2559580" y="72044"/>
              <a:chExt cx="2066885" cy="319659"/>
            </a:xfrm>
          </p:grpSpPr>
          <p:sp>
            <p:nvSpPr>
              <p:cNvPr id="68" name="五边形 67"/>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62" name="组合 61"/>
            <p:cNvGrpSpPr/>
            <p:nvPr/>
          </p:nvGrpSpPr>
          <p:grpSpPr>
            <a:xfrm>
              <a:off x="1273126" y="144052"/>
              <a:ext cx="2066885" cy="319659"/>
              <a:chOff x="4972411" y="72044"/>
              <a:chExt cx="2066885" cy="319659"/>
            </a:xfrm>
          </p:grpSpPr>
          <p:sp>
            <p:nvSpPr>
              <p:cNvPr id="66" name="五边形 65"/>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63" name="组合 62"/>
            <p:cNvGrpSpPr/>
            <p:nvPr/>
          </p:nvGrpSpPr>
          <p:grpSpPr>
            <a:xfrm>
              <a:off x="2753871" y="144052"/>
              <a:ext cx="2066885" cy="319659"/>
              <a:chOff x="7404958" y="72044"/>
              <a:chExt cx="2066885" cy="319659"/>
            </a:xfrm>
          </p:grpSpPr>
          <p:sp>
            <p:nvSpPr>
              <p:cNvPr id="64" name="五边形 63"/>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70" name="组合 69"/>
          <p:cNvGrpSpPr/>
          <p:nvPr/>
        </p:nvGrpSpPr>
        <p:grpSpPr>
          <a:xfrm>
            <a:off x="4284861" y="108049"/>
            <a:ext cx="2066885" cy="468053"/>
            <a:chOff x="121344" y="72044"/>
            <a:chExt cx="2066885" cy="468053"/>
          </a:xfrm>
        </p:grpSpPr>
        <p:sp>
          <p:nvSpPr>
            <p:cNvPr id="71" name="五边形 70"/>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250" fill="hold"/>
                                        <p:tgtEl>
                                          <p:spTgt spid="55"/>
                                        </p:tgtEl>
                                        <p:attrNameLst>
                                          <p:attrName>ppt_x</p:attrName>
                                        </p:attrNameLst>
                                      </p:cBhvr>
                                      <p:tavLst>
                                        <p:tav tm="0">
                                          <p:val>
                                            <p:strVal val="1+#ppt_w/2"/>
                                          </p:val>
                                        </p:tav>
                                        <p:tav tm="100000">
                                          <p:val>
                                            <p:strVal val="#ppt_x"/>
                                          </p:val>
                                        </p:tav>
                                      </p:tavLst>
                                    </p:anim>
                                    <p:anim calcmode="lin" valueType="num">
                                      <p:cBhvr additive="base">
                                        <p:cTn id="8" dur="25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250" fill="hold"/>
                                        <p:tgtEl>
                                          <p:spTgt spid="70"/>
                                        </p:tgtEl>
                                        <p:attrNameLst>
                                          <p:attrName>ppt_x</p:attrName>
                                        </p:attrNameLst>
                                      </p:cBhvr>
                                      <p:tavLst>
                                        <p:tav tm="0">
                                          <p:val>
                                            <p:strVal val="#ppt_x"/>
                                          </p:val>
                                        </p:tav>
                                        <p:tav tm="100000">
                                          <p:val>
                                            <p:strVal val="#ppt_x"/>
                                          </p:val>
                                        </p:tav>
                                      </p:tavLst>
                                    </p:anim>
                                    <p:anim calcmode="lin" valueType="num">
                                      <p:cBhvr additive="base">
                                        <p:cTn id="13" dur="250" fill="hold"/>
                                        <p:tgtEl>
                                          <p:spTgt spid="7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250"/>
                                        <p:tgtEl>
                                          <p:spTgt spid="50"/>
                                        </p:tgtEl>
                                      </p:cBhvr>
                                    </p:animEffect>
                                  </p:childTnLst>
                                </p:cTn>
                              </p:par>
                              <p:par>
                                <p:cTn id="18" presetID="26" presetClass="emph" presetSubtype="0" fill="hold" grpId="1" nodeType="withEffect">
                                  <p:stCondLst>
                                    <p:cond delay="0"/>
                                  </p:stCondLst>
                                  <p:childTnLst>
                                    <p:animEffect transition="out" filter="fade">
                                      <p:cBhvr>
                                        <p:cTn id="19" dur="250" tmFilter="0, 0; .2, .5; .8, .5; 1, 0"/>
                                        <p:tgtEl>
                                          <p:spTgt spid="50"/>
                                        </p:tgtEl>
                                      </p:cBhvr>
                                    </p:animEffect>
                                    <p:animScale>
                                      <p:cBhvr>
                                        <p:cTn id="20" dur="125" autoRev="1" fill="hold"/>
                                        <p:tgtEl>
                                          <p:spTgt spid="50"/>
                                        </p:tgtEl>
                                      </p:cBhvr>
                                      <p:by x="105000" y="105000"/>
                                    </p:animScale>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250"/>
                                        <p:tgtEl>
                                          <p:spTgt spid="4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250"/>
                                        <p:tgtEl>
                                          <p:spTgt spid="48"/>
                                        </p:tgtEl>
                                      </p:cBhvr>
                                    </p:animEffect>
                                  </p:childTnLst>
                                </p:cTn>
                              </p:par>
                              <p:par>
                                <p:cTn id="29" presetID="26" presetClass="emph" presetSubtype="0" fill="hold" grpId="1" nodeType="withEffect">
                                  <p:stCondLst>
                                    <p:cond delay="0"/>
                                  </p:stCondLst>
                                  <p:childTnLst>
                                    <p:animEffect transition="out" filter="fade">
                                      <p:cBhvr>
                                        <p:cTn id="30" dur="250" tmFilter="0, 0; .2, .5; .8, .5; 1, 0"/>
                                        <p:tgtEl>
                                          <p:spTgt spid="48"/>
                                        </p:tgtEl>
                                      </p:cBhvr>
                                    </p:animEffect>
                                    <p:animScale>
                                      <p:cBhvr>
                                        <p:cTn id="31" dur="125" autoRev="1" fill="hold"/>
                                        <p:tgtEl>
                                          <p:spTgt spid="48"/>
                                        </p:tgtEl>
                                      </p:cBhvr>
                                      <p:by x="105000" y="105000"/>
                                    </p:animScale>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250"/>
                                        <p:tgtEl>
                                          <p:spTgt spid="47"/>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250"/>
                                        <p:tgtEl>
                                          <p:spTgt spid="52"/>
                                        </p:tgtEl>
                                      </p:cBhvr>
                                    </p:animEffect>
                                  </p:childTnLst>
                                </p:cTn>
                              </p:par>
                              <p:par>
                                <p:cTn id="40" presetID="26" presetClass="emph" presetSubtype="0" fill="hold" grpId="1" nodeType="withEffect">
                                  <p:stCondLst>
                                    <p:cond delay="0"/>
                                  </p:stCondLst>
                                  <p:childTnLst>
                                    <p:animEffect transition="out" filter="fade">
                                      <p:cBhvr>
                                        <p:cTn id="41" dur="250" tmFilter="0, 0; .2, .5; .8, .5; 1, 0"/>
                                        <p:tgtEl>
                                          <p:spTgt spid="52"/>
                                        </p:tgtEl>
                                      </p:cBhvr>
                                    </p:animEffect>
                                    <p:animScale>
                                      <p:cBhvr>
                                        <p:cTn id="42" dur="125" autoRev="1" fill="hold"/>
                                        <p:tgtEl>
                                          <p:spTgt spid="52"/>
                                        </p:tgtEl>
                                      </p:cBhvr>
                                      <p:by x="105000" y="105000"/>
                                    </p:animScale>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250"/>
                                        <p:tgtEl>
                                          <p:spTgt spid="51"/>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250"/>
                                        <p:tgtEl>
                                          <p:spTgt spid="54"/>
                                        </p:tgtEl>
                                      </p:cBhvr>
                                    </p:animEffect>
                                  </p:childTnLst>
                                </p:cTn>
                              </p:par>
                              <p:par>
                                <p:cTn id="51" presetID="26" presetClass="emph" presetSubtype="0" fill="hold" grpId="1" nodeType="withEffect">
                                  <p:stCondLst>
                                    <p:cond delay="0"/>
                                  </p:stCondLst>
                                  <p:childTnLst>
                                    <p:animEffect transition="out" filter="fade">
                                      <p:cBhvr>
                                        <p:cTn id="52" dur="250" tmFilter="0, 0; .2, .5; .8, .5; 1, 0"/>
                                        <p:tgtEl>
                                          <p:spTgt spid="54"/>
                                        </p:tgtEl>
                                      </p:cBhvr>
                                    </p:animEffect>
                                    <p:animScale>
                                      <p:cBhvr>
                                        <p:cTn id="53" dur="125" autoRev="1" fill="hold"/>
                                        <p:tgtEl>
                                          <p:spTgt spid="54"/>
                                        </p:tgtEl>
                                      </p:cBhvr>
                                      <p:by x="105000" y="105000"/>
                                    </p:animScale>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250"/>
                                        <p:tgtEl>
                                          <p:spTgt spid="5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250"/>
                                        <p:tgtEl>
                                          <p:spTgt spid="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250"/>
                                        <p:tgtEl>
                                          <p:spTgt spid="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250"/>
                                        <p:tgtEl>
                                          <p:spTgt spid="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250"/>
                                        <p:tgtEl>
                                          <p:spTgt spid="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250"/>
                                        <p:tgtEl>
                                          <p:spTgt spid="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250"/>
                                        <p:tgtEl>
                                          <p:spTgt spid="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250"/>
                                        <p:tgtEl>
                                          <p:spTgt spid="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250"/>
                                        <p:tgtEl>
                                          <p:spTgt spid="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250"/>
                                        <p:tgtEl>
                                          <p:spTgt spid="1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250"/>
                                        <p:tgtEl>
                                          <p:spTgt spid="1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250"/>
                                        <p:tgtEl>
                                          <p:spTgt spid="1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250"/>
                                        <p:tgtEl>
                                          <p:spTgt spid="1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250"/>
                                        <p:tgtEl>
                                          <p:spTgt spid="1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250"/>
                                        <p:tgtEl>
                                          <p:spTgt spid="1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250"/>
                                        <p:tgtEl>
                                          <p:spTgt spid="1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250"/>
                                        <p:tgtEl>
                                          <p:spTgt spid="1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250"/>
                                        <p:tgtEl>
                                          <p:spTgt spid="1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fade">
                                      <p:cBhvr>
                                        <p:cTn id="114" dur="250"/>
                                        <p:tgtEl>
                                          <p:spTgt spid="2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250"/>
                                        <p:tgtEl>
                                          <p:spTgt spid="2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fade">
                                      <p:cBhvr>
                                        <p:cTn id="120" dur="250"/>
                                        <p:tgtEl>
                                          <p:spTgt spid="22"/>
                                        </p:tgtEl>
                                      </p:cBhvr>
                                    </p:animEffect>
                                  </p:childTnLst>
                                </p:cTn>
                              </p:par>
                              <p:par>
                                <p:cTn id="121" presetID="10" presetClass="entr" presetSubtype="0" fill="hold" nodeType="with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250"/>
                                        <p:tgtEl>
                                          <p:spTgt spid="23"/>
                                        </p:tgtEl>
                                      </p:cBhvr>
                                    </p:animEffect>
                                  </p:childTnLst>
                                </p:cTn>
                              </p:par>
                              <p:par>
                                <p:cTn id="124" presetID="10" presetClass="entr" presetSubtype="0" fill="hold" nodeType="with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fade">
                                      <p:cBhvr>
                                        <p:cTn id="126" dur="250"/>
                                        <p:tgtEl>
                                          <p:spTgt spid="32"/>
                                        </p:tgtEl>
                                      </p:cBhvr>
                                    </p:animEffect>
                                  </p:childTnLst>
                                </p:cTn>
                              </p:par>
                              <p:par>
                                <p:cTn id="127" presetID="10" presetClass="entr" presetSubtype="0" fill="hold" nodeType="with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fade">
                                      <p:cBhvr>
                                        <p:cTn id="129" dur="250"/>
                                        <p:tgtEl>
                                          <p:spTgt spid="3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fade">
                                      <p:cBhvr>
                                        <p:cTn id="132" dur="250"/>
                                        <p:tgtEl>
                                          <p:spTgt spid="5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fade">
                                      <p:cBhvr>
                                        <p:cTn id="135" dur="250"/>
                                        <p:tgtEl>
                                          <p:spTgt spid="5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fade">
                                      <p:cBhvr>
                                        <p:cTn id="138" dur="250"/>
                                        <p:tgtEl>
                                          <p:spTgt spid="6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fade">
                                      <p:cBhvr>
                                        <p:cTn id="141" dur="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0" grpId="0" animBg="1"/>
      <p:bldP spid="61" grpId="0" animBg="1"/>
      <p:bldP spid="3" grpId="0" animBg="1"/>
      <p:bldP spid="58" grpId="0" animBg="1"/>
      <p:bldP spid="59"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7" grpId="0"/>
      <p:bldP spid="48" grpId="0"/>
      <p:bldP spid="48" grpId="1"/>
      <p:bldP spid="49" grpId="0"/>
      <p:bldP spid="50" grpId="0"/>
      <p:bldP spid="50" grpId="1"/>
      <p:bldP spid="51" grpId="0"/>
      <p:bldP spid="52" grpId="0"/>
      <p:bldP spid="52" grpId="1"/>
      <p:bldP spid="53" grpId="0"/>
      <p:bldP spid="54" grpId="0"/>
      <p:bldP spid="5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67703" y="1846189"/>
            <a:ext cx="1786097" cy="1763931"/>
            <a:chOff x="767703" y="1846189"/>
            <a:chExt cx="1786097" cy="1763931"/>
          </a:xfrm>
        </p:grpSpPr>
        <p:sp>
          <p:nvSpPr>
            <p:cNvPr id="76" name="椭圆 75"/>
            <p:cNvSpPr/>
            <p:nvPr/>
          </p:nvSpPr>
          <p:spPr>
            <a:xfrm>
              <a:off x="767703"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77" name="圆角矩形 76"/>
            <p:cNvSpPr/>
            <p:nvPr/>
          </p:nvSpPr>
          <p:spPr>
            <a:xfrm>
              <a:off x="1003832" y="2079010"/>
              <a:ext cx="1313969"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80" name="椭圆 79"/>
            <p:cNvSpPr/>
            <p:nvPr/>
          </p:nvSpPr>
          <p:spPr>
            <a:xfrm>
              <a:off x="1098772" y="2172771"/>
              <a:ext cx="1124089" cy="111013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7919" name="组合 58"/>
            <p:cNvGrpSpPr/>
            <p:nvPr/>
          </p:nvGrpSpPr>
          <p:grpSpPr bwMode="auto">
            <a:xfrm>
              <a:off x="1172192" y="2246531"/>
              <a:ext cx="975983" cy="963870"/>
              <a:chOff x="2250531" y="316047"/>
              <a:chExt cx="4694400" cy="4694400"/>
            </a:xfrm>
          </p:grpSpPr>
          <p:sp>
            <p:nvSpPr>
              <p:cNvPr id="37933"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rgbClr val="000000"/>
                  </a:solidFill>
                </a:endParaRPr>
              </a:p>
            </p:txBody>
          </p:sp>
          <p:sp>
            <p:nvSpPr>
              <p:cNvPr id="37934"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8" name="组合 127"/>
            <p:cNvGrpSpPr/>
            <p:nvPr/>
          </p:nvGrpSpPr>
          <p:grpSpPr>
            <a:xfrm>
              <a:off x="1399133" y="2481486"/>
              <a:ext cx="607926" cy="462715"/>
              <a:chOff x="2624138" y="539750"/>
              <a:chExt cx="996950" cy="768350"/>
            </a:xfrm>
            <a:solidFill>
              <a:schemeClr val="bg2"/>
            </a:solidFill>
          </p:grpSpPr>
          <p:sp>
            <p:nvSpPr>
              <p:cNvPr id="129"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30"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31" name="Freeform 25"/>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32" name="Freeform 26"/>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3" name="组合 2"/>
          <p:cNvGrpSpPr/>
          <p:nvPr/>
        </p:nvGrpSpPr>
        <p:grpSpPr>
          <a:xfrm>
            <a:off x="2921334" y="1846189"/>
            <a:ext cx="1786097" cy="1763931"/>
            <a:chOff x="2921334" y="1846189"/>
            <a:chExt cx="1786097" cy="1763931"/>
          </a:xfrm>
        </p:grpSpPr>
        <p:sp>
          <p:nvSpPr>
            <p:cNvPr id="107" name="椭圆 106"/>
            <p:cNvSpPr/>
            <p:nvPr/>
          </p:nvSpPr>
          <p:spPr>
            <a:xfrm>
              <a:off x="2921334"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08" name="圆角矩形 107"/>
            <p:cNvSpPr/>
            <p:nvPr/>
          </p:nvSpPr>
          <p:spPr>
            <a:xfrm>
              <a:off x="3157070"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09" name="椭圆 108"/>
            <p:cNvSpPr/>
            <p:nvPr/>
          </p:nvSpPr>
          <p:spPr>
            <a:xfrm>
              <a:off x="3249478" y="2170271"/>
              <a:ext cx="1129152" cy="111513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7921" name="组合 61"/>
            <p:cNvGrpSpPr/>
            <p:nvPr/>
          </p:nvGrpSpPr>
          <p:grpSpPr bwMode="auto">
            <a:xfrm>
              <a:off x="3326696" y="2246531"/>
              <a:ext cx="975983" cy="963870"/>
              <a:chOff x="2250531" y="316047"/>
              <a:chExt cx="4694400" cy="4694400"/>
            </a:xfrm>
          </p:grpSpPr>
          <p:sp>
            <p:nvSpPr>
              <p:cNvPr id="37931"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rgbClr val="000000"/>
                  </a:solidFill>
                </a:endParaRPr>
              </a:p>
            </p:txBody>
          </p:sp>
          <p:sp>
            <p:nvSpPr>
              <p:cNvPr id="37932"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0" name="组合 119"/>
            <p:cNvGrpSpPr/>
            <p:nvPr/>
          </p:nvGrpSpPr>
          <p:grpSpPr>
            <a:xfrm>
              <a:off x="3522614" y="2415343"/>
              <a:ext cx="640528" cy="598825"/>
              <a:chOff x="4787900" y="539750"/>
              <a:chExt cx="803275" cy="760413"/>
            </a:xfrm>
            <a:solidFill>
              <a:schemeClr val="accent1"/>
            </a:solidFill>
          </p:grpSpPr>
          <p:sp>
            <p:nvSpPr>
              <p:cNvPr id="121" name="Freeform 17"/>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22" name="Freeform 18"/>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23" name="Freeform 19"/>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24" name="Freeform 20"/>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4" name="组合 3"/>
          <p:cNvGrpSpPr/>
          <p:nvPr/>
        </p:nvGrpSpPr>
        <p:grpSpPr>
          <a:xfrm>
            <a:off x="5074966" y="1846189"/>
            <a:ext cx="1786097" cy="1763931"/>
            <a:chOff x="5074966" y="1846189"/>
            <a:chExt cx="1786097" cy="1763931"/>
          </a:xfrm>
        </p:grpSpPr>
        <p:sp>
          <p:nvSpPr>
            <p:cNvPr id="112" name="椭圆 111"/>
            <p:cNvSpPr/>
            <p:nvPr/>
          </p:nvSpPr>
          <p:spPr>
            <a:xfrm>
              <a:off x="5074966"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3" name="圆角矩形 112"/>
            <p:cNvSpPr/>
            <p:nvPr/>
          </p:nvSpPr>
          <p:spPr>
            <a:xfrm>
              <a:off x="5310308" y="2079010"/>
              <a:ext cx="1315234"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4" name="椭圆 113"/>
            <p:cNvSpPr/>
            <p:nvPr/>
          </p:nvSpPr>
          <p:spPr>
            <a:xfrm>
              <a:off x="5397652" y="2165271"/>
              <a:ext cx="1140546" cy="1126391"/>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7923" name="组合 64"/>
            <p:cNvGrpSpPr/>
            <p:nvPr/>
          </p:nvGrpSpPr>
          <p:grpSpPr bwMode="auto">
            <a:xfrm>
              <a:off x="5479934" y="2246531"/>
              <a:ext cx="975982" cy="963870"/>
              <a:chOff x="2250531" y="316047"/>
              <a:chExt cx="4694400" cy="4694400"/>
            </a:xfrm>
          </p:grpSpPr>
          <p:sp>
            <p:nvSpPr>
              <p:cNvPr id="37929"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rgbClr val="000000"/>
                  </a:solidFill>
                </a:endParaRPr>
              </a:p>
            </p:txBody>
          </p:sp>
          <p:sp>
            <p:nvSpPr>
              <p:cNvPr id="37930"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5" name="组合 124"/>
            <p:cNvGrpSpPr/>
            <p:nvPr/>
          </p:nvGrpSpPr>
          <p:grpSpPr>
            <a:xfrm>
              <a:off x="5648879" y="2434935"/>
              <a:ext cx="611413" cy="492045"/>
              <a:chOff x="7342981" y="642937"/>
              <a:chExt cx="917575" cy="747713"/>
            </a:xfrm>
            <a:solidFill>
              <a:schemeClr val="accent2"/>
            </a:solidFill>
          </p:grpSpPr>
          <p:sp>
            <p:nvSpPr>
              <p:cNvPr id="126"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27"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5" name="组合 4"/>
          <p:cNvGrpSpPr/>
          <p:nvPr/>
        </p:nvGrpSpPr>
        <p:grpSpPr>
          <a:xfrm>
            <a:off x="7228597" y="1846189"/>
            <a:ext cx="1786097" cy="1763931"/>
            <a:chOff x="7228597" y="1846189"/>
            <a:chExt cx="1786097" cy="1763931"/>
          </a:xfrm>
        </p:grpSpPr>
        <p:sp>
          <p:nvSpPr>
            <p:cNvPr id="117" name="椭圆 116"/>
            <p:cNvSpPr/>
            <p:nvPr/>
          </p:nvSpPr>
          <p:spPr>
            <a:xfrm>
              <a:off x="7228597"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8" name="圆角矩形 117"/>
            <p:cNvSpPr/>
            <p:nvPr/>
          </p:nvSpPr>
          <p:spPr>
            <a:xfrm>
              <a:off x="7463546"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9" name="椭圆 118"/>
            <p:cNvSpPr/>
            <p:nvPr/>
          </p:nvSpPr>
          <p:spPr>
            <a:xfrm>
              <a:off x="7545827" y="2160270"/>
              <a:ext cx="1150672" cy="1136392"/>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7925" name="组合 67"/>
            <p:cNvGrpSpPr/>
            <p:nvPr/>
          </p:nvGrpSpPr>
          <p:grpSpPr bwMode="auto">
            <a:xfrm>
              <a:off x="7633172" y="2246531"/>
              <a:ext cx="975983" cy="963870"/>
              <a:chOff x="2250531" y="316047"/>
              <a:chExt cx="4694400" cy="4694400"/>
            </a:xfrm>
          </p:grpSpPr>
          <p:sp>
            <p:nvSpPr>
              <p:cNvPr id="37927"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solidFill>
                    <a:srgbClr val="000000"/>
                  </a:solidFill>
                </a:endParaRPr>
              </a:p>
            </p:txBody>
          </p:sp>
          <p:sp>
            <p:nvSpPr>
              <p:cNvPr id="37928"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7926" name="Freeform 47"/>
            <p:cNvSpPr>
              <a:spLocks noEditPoints="1"/>
            </p:cNvSpPr>
            <p:nvPr/>
          </p:nvSpPr>
          <p:spPr bwMode="auto">
            <a:xfrm>
              <a:off x="7842040" y="2417802"/>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accent4"/>
            </a:solidFill>
            <a:ln>
              <a:noFill/>
            </a:ln>
          </p:spPr>
          <p:txBody>
            <a:bodyPr lIns="72585" tIns="36293" rIns="72585" bIns="36293"/>
            <a:lstStyle/>
            <a:p>
              <a:endParaRPr lang="zh-CN" altLang="en-US"/>
            </a:p>
          </p:txBody>
        </p:sp>
      </p:grpSp>
      <p:sp>
        <p:nvSpPr>
          <p:cNvPr id="49" name="文本框 20"/>
          <p:cNvSpPr txBox="1"/>
          <p:nvPr/>
        </p:nvSpPr>
        <p:spPr>
          <a:xfrm>
            <a:off x="1009128" y="362974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50" name="矩形 47"/>
          <p:cNvSpPr>
            <a:spLocks noChangeArrowheads="1"/>
          </p:cNvSpPr>
          <p:nvPr/>
        </p:nvSpPr>
        <p:spPr bwMode="auto">
          <a:xfrm>
            <a:off x="684461" y="398479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1" name="文本框 20"/>
          <p:cNvSpPr txBox="1"/>
          <p:nvPr/>
        </p:nvSpPr>
        <p:spPr>
          <a:xfrm>
            <a:off x="3257028" y="362974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52" name="矩形 47"/>
          <p:cNvSpPr>
            <a:spLocks noChangeArrowheads="1"/>
          </p:cNvSpPr>
          <p:nvPr/>
        </p:nvSpPr>
        <p:spPr bwMode="auto">
          <a:xfrm>
            <a:off x="2932361" y="398479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3" name="文本框 20"/>
          <p:cNvSpPr txBox="1"/>
          <p:nvPr/>
        </p:nvSpPr>
        <p:spPr>
          <a:xfrm>
            <a:off x="5441428" y="362974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54" name="矩形 47"/>
          <p:cNvSpPr>
            <a:spLocks noChangeArrowheads="1"/>
          </p:cNvSpPr>
          <p:nvPr/>
        </p:nvSpPr>
        <p:spPr bwMode="auto">
          <a:xfrm>
            <a:off x="5116761" y="398479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5" name="文本框 20"/>
          <p:cNvSpPr txBox="1"/>
          <p:nvPr/>
        </p:nvSpPr>
        <p:spPr>
          <a:xfrm>
            <a:off x="7587728" y="362974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56" name="矩形 47"/>
          <p:cNvSpPr>
            <a:spLocks noChangeArrowheads="1"/>
          </p:cNvSpPr>
          <p:nvPr/>
        </p:nvSpPr>
        <p:spPr bwMode="auto">
          <a:xfrm>
            <a:off x="7263061" y="3984794"/>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57" name="组合 56"/>
          <p:cNvGrpSpPr/>
          <p:nvPr/>
        </p:nvGrpSpPr>
        <p:grpSpPr>
          <a:xfrm>
            <a:off x="-198457" y="144052"/>
            <a:ext cx="9920307" cy="324036"/>
            <a:chOff x="-198457" y="144052"/>
            <a:chExt cx="9920307" cy="324036"/>
          </a:xfrm>
        </p:grpSpPr>
        <p:cxnSp>
          <p:nvCxnSpPr>
            <p:cNvPr id="58" name="直接连接符 5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98457" y="144052"/>
              <a:ext cx="2066885" cy="319659"/>
              <a:chOff x="2559580" y="72044"/>
              <a:chExt cx="2066885" cy="319659"/>
            </a:xfrm>
          </p:grpSpPr>
          <p:sp>
            <p:nvSpPr>
              <p:cNvPr id="66" name="五边形 6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60" name="组合 59"/>
            <p:cNvGrpSpPr/>
            <p:nvPr/>
          </p:nvGrpSpPr>
          <p:grpSpPr>
            <a:xfrm>
              <a:off x="1273126" y="144052"/>
              <a:ext cx="2066885" cy="319659"/>
              <a:chOff x="4972411" y="72044"/>
              <a:chExt cx="2066885" cy="319659"/>
            </a:xfrm>
          </p:grpSpPr>
          <p:sp>
            <p:nvSpPr>
              <p:cNvPr id="64" name="五边形 6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61" name="组合 60"/>
            <p:cNvGrpSpPr/>
            <p:nvPr/>
          </p:nvGrpSpPr>
          <p:grpSpPr>
            <a:xfrm>
              <a:off x="2753871" y="144052"/>
              <a:ext cx="2066885" cy="319659"/>
              <a:chOff x="7404958" y="72044"/>
              <a:chExt cx="2066885" cy="319659"/>
            </a:xfrm>
          </p:grpSpPr>
          <p:sp>
            <p:nvSpPr>
              <p:cNvPr id="62" name="五边形 6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68" name="组合 67"/>
          <p:cNvGrpSpPr/>
          <p:nvPr/>
        </p:nvGrpSpPr>
        <p:grpSpPr>
          <a:xfrm>
            <a:off x="4284861" y="108049"/>
            <a:ext cx="2066885" cy="468053"/>
            <a:chOff x="121344" y="72044"/>
            <a:chExt cx="2066885" cy="468053"/>
          </a:xfrm>
        </p:grpSpPr>
        <p:sp>
          <p:nvSpPr>
            <p:cNvPr id="69" name="五边形 6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fill="hold"/>
                                        <p:tgtEl>
                                          <p:spTgt spid="57"/>
                                        </p:tgtEl>
                                        <p:attrNameLst>
                                          <p:attrName>ppt_x</p:attrName>
                                        </p:attrNameLst>
                                      </p:cBhvr>
                                      <p:tavLst>
                                        <p:tav tm="0">
                                          <p:val>
                                            <p:strVal val="1+#ppt_w/2"/>
                                          </p:val>
                                        </p:tav>
                                        <p:tav tm="100000">
                                          <p:val>
                                            <p:strVal val="#ppt_x"/>
                                          </p:val>
                                        </p:tav>
                                      </p:tavLst>
                                    </p:anim>
                                    <p:anim calcmode="lin" valueType="num">
                                      <p:cBhvr additive="base">
                                        <p:cTn id="8" dur="2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250" fill="hold"/>
                                        <p:tgtEl>
                                          <p:spTgt spid="68"/>
                                        </p:tgtEl>
                                        <p:attrNameLst>
                                          <p:attrName>ppt_x</p:attrName>
                                        </p:attrNameLst>
                                      </p:cBhvr>
                                      <p:tavLst>
                                        <p:tav tm="0">
                                          <p:val>
                                            <p:strVal val="#ppt_x"/>
                                          </p:val>
                                        </p:tav>
                                        <p:tav tm="100000">
                                          <p:val>
                                            <p:strVal val="#ppt_x"/>
                                          </p:val>
                                        </p:tav>
                                      </p:tavLst>
                                    </p:anim>
                                    <p:anim calcmode="lin" valueType="num">
                                      <p:cBhvr additive="base">
                                        <p:cTn id="13" dur="250" fill="hold"/>
                                        <p:tgtEl>
                                          <p:spTgt spid="68"/>
                                        </p:tgtEl>
                                        <p:attrNameLst>
                                          <p:attrName>ppt_y</p:attrName>
                                        </p:attrNameLst>
                                      </p:cBhvr>
                                      <p:tavLst>
                                        <p:tav tm="0">
                                          <p:val>
                                            <p:strVal val="0-#ppt_h/2"/>
                                          </p:val>
                                        </p:tav>
                                        <p:tav tm="100000">
                                          <p:val>
                                            <p:strVal val="#ppt_y"/>
                                          </p:val>
                                        </p:tav>
                                      </p:tavLst>
                                    </p:anim>
                                  </p:childTnLst>
                                </p:cTn>
                              </p:par>
                              <p:par>
                                <p:cTn id="14" presetID="2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250" fill="hold"/>
                                        <p:tgtEl>
                                          <p:spTgt spid="2"/>
                                        </p:tgtEl>
                                        <p:attrNameLst>
                                          <p:attrName>ppt_w</p:attrName>
                                        </p:attrNameLst>
                                      </p:cBhvr>
                                      <p:tavLst>
                                        <p:tav tm="0">
                                          <p:val>
                                            <p:fltVal val="0"/>
                                          </p:val>
                                        </p:tav>
                                        <p:tav tm="100000">
                                          <p:val>
                                            <p:strVal val="#ppt_w"/>
                                          </p:val>
                                        </p:tav>
                                      </p:tavLst>
                                    </p:anim>
                                    <p:anim calcmode="lin" valueType="num">
                                      <p:cBhvr>
                                        <p:cTn id="17" dur="250" fill="hold"/>
                                        <p:tgtEl>
                                          <p:spTgt spid="2"/>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250"/>
                                        <p:tgtEl>
                                          <p:spTgt spid="4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left)">
                                      <p:cBhvr>
                                        <p:cTn id="24" dur="250"/>
                                        <p:tgtEl>
                                          <p:spTgt spid="50"/>
                                        </p:tgtEl>
                                      </p:cBhvr>
                                    </p:animEffect>
                                  </p:childTnLst>
                                </p:cTn>
                              </p:par>
                            </p:childTnLst>
                          </p:cTn>
                        </p:par>
                        <p:par>
                          <p:cTn id="25" fill="hold">
                            <p:stCondLst>
                              <p:cond delay="150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250" fill="hold"/>
                                        <p:tgtEl>
                                          <p:spTgt spid="3"/>
                                        </p:tgtEl>
                                        <p:attrNameLst>
                                          <p:attrName>ppt_w</p:attrName>
                                        </p:attrNameLst>
                                      </p:cBhvr>
                                      <p:tavLst>
                                        <p:tav tm="0">
                                          <p:val>
                                            <p:fltVal val="0"/>
                                          </p:val>
                                        </p:tav>
                                        <p:tav tm="100000">
                                          <p:val>
                                            <p:strVal val="#ppt_w"/>
                                          </p:val>
                                        </p:tav>
                                      </p:tavLst>
                                    </p:anim>
                                    <p:anim calcmode="lin" valueType="num">
                                      <p:cBhvr>
                                        <p:cTn id="29" dur="250" fill="hold"/>
                                        <p:tgtEl>
                                          <p:spTgt spid="3"/>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250"/>
                                        <p:tgtEl>
                                          <p:spTgt spid="5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250"/>
                                        <p:tgtEl>
                                          <p:spTgt spid="52"/>
                                        </p:tgtEl>
                                      </p:cBhvr>
                                    </p:animEffect>
                                  </p:childTnLst>
                                </p:cTn>
                              </p:par>
                            </p:childTnLst>
                          </p:cTn>
                        </p:par>
                        <p:par>
                          <p:cTn id="37" fill="hold">
                            <p:stCondLst>
                              <p:cond delay="2500"/>
                            </p:stCondLst>
                            <p:childTnLst>
                              <p:par>
                                <p:cTn id="38" presetID="23" presetClass="entr" presetSubtype="16"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250" fill="hold"/>
                                        <p:tgtEl>
                                          <p:spTgt spid="4"/>
                                        </p:tgtEl>
                                        <p:attrNameLst>
                                          <p:attrName>ppt_w</p:attrName>
                                        </p:attrNameLst>
                                      </p:cBhvr>
                                      <p:tavLst>
                                        <p:tav tm="0">
                                          <p:val>
                                            <p:fltVal val="0"/>
                                          </p:val>
                                        </p:tav>
                                        <p:tav tm="100000">
                                          <p:val>
                                            <p:strVal val="#ppt_w"/>
                                          </p:val>
                                        </p:tav>
                                      </p:tavLst>
                                    </p:anim>
                                    <p:anim calcmode="lin" valueType="num">
                                      <p:cBhvr>
                                        <p:cTn id="41" dur="250" fill="hold"/>
                                        <p:tgtEl>
                                          <p:spTgt spid="4"/>
                                        </p:tgtEl>
                                        <p:attrNameLst>
                                          <p:attrName>ppt_h</p:attrName>
                                        </p:attrNameLst>
                                      </p:cBhvr>
                                      <p:tavLst>
                                        <p:tav tm="0">
                                          <p:val>
                                            <p:fltVal val="0"/>
                                          </p:val>
                                        </p:tav>
                                        <p:tav tm="100000">
                                          <p:val>
                                            <p:strVal val="#ppt_h"/>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250"/>
                                        <p:tgtEl>
                                          <p:spTgt spid="5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wipe(left)">
                                      <p:cBhvr>
                                        <p:cTn id="48" dur="250"/>
                                        <p:tgtEl>
                                          <p:spTgt spid="54"/>
                                        </p:tgtEl>
                                      </p:cBhvr>
                                    </p:animEffect>
                                  </p:childTnLst>
                                </p:cTn>
                              </p:par>
                            </p:childTnLst>
                          </p:cTn>
                        </p:par>
                        <p:par>
                          <p:cTn id="49" fill="hold">
                            <p:stCondLst>
                              <p:cond delay="3500"/>
                            </p:stCondLst>
                            <p:childTnLst>
                              <p:par>
                                <p:cTn id="50" presetID="23" presetClass="entr" presetSubtype="16"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250" fill="hold"/>
                                        <p:tgtEl>
                                          <p:spTgt spid="5"/>
                                        </p:tgtEl>
                                        <p:attrNameLst>
                                          <p:attrName>ppt_w</p:attrName>
                                        </p:attrNameLst>
                                      </p:cBhvr>
                                      <p:tavLst>
                                        <p:tav tm="0">
                                          <p:val>
                                            <p:fltVal val="0"/>
                                          </p:val>
                                        </p:tav>
                                        <p:tav tm="100000">
                                          <p:val>
                                            <p:strVal val="#ppt_w"/>
                                          </p:val>
                                        </p:tav>
                                      </p:tavLst>
                                    </p:anim>
                                    <p:anim calcmode="lin" valueType="num">
                                      <p:cBhvr>
                                        <p:cTn id="53" dur="250" fill="hold"/>
                                        <p:tgtEl>
                                          <p:spTgt spid="5"/>
                                        </p:tgtEl>
                                        <p:attrNameLst>
                                          <p:attrName>ppt_h</p:attrName>
                                        </p:attrNameLst>
                                      </p:cBhvr>
                                      <p:tavLst>
                                        <p:tav tm="0">
                                          <p:val>
                                            <p:fltVal val="0"/>
                                          </p:val>
                                        </p:tav>
                                        <p:tav tm="100000">
                                          <p:val>
                                            <p:strVal val="#ppt_h"/>
                                          </p:val>
                                        </p:tav>
                                      </p:tavLst>
                                    </p:anim>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250"/>
                                        <p:tgtEl>
                                          <p:spTgt spid="5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250"/>
                                        <p:tgtEl>
                                          <p:spTgt spid="56"/>
                                        </p:tgtEl>
                                      </p:cBhvr>
                                    </p:animEffect>
                                  </p:childTnLst>
                                </p:cTn>
                              </p:par>
                            </p:childTnLst>
                          </p:cTn>
                        </p:par>
                        <p:par>
                          <p:cTn id="61" fill="hold">
                            <p:stCondLst>
                              <p:cond delay="4500"/>
                            </p:stCondLst>
                            <p:childTnLst>
                              <p:par>
                                <p:cTn id="62" presetID="26" presetClass="emph" presetSubtype="0" fill="hold" nodeType="afterEffect">
                                  <p:stCondLst>
                                    <p:cond delay="0"/>
                                  </p:stCondLst>
                                  <p:childTnLst>
                                    <p:animEffect transition="out" filter="fade">
                                      <p:cBhvr>
                                        <p:cTn id="63" dur="250" tmFilter="0, 0; .2, .5; .8, .5; 1, 0"/>
                                        <p:tgtEl>
                                          <p:spTgt spid="2"/>
                                        </p:tgtEl>
                                      </p:cBhvr>
                                    </p:animEffect>
                                    <p:animScale>
                                      <p:cBhvr>
                                        <p:cTn id="64" dur="125" autoRev="1" fill="hold"/>
                                        <p:tgtEl>
                                          <p:spTgt spid="2"/>
                                        </p:tgtEl>
                                      </p:cBhvr>
                                      <p:by x="105000" y="105000"/>
                                    </p:animScale>
                                  </p:childTnLst>
                                </p:cTn>
                              </p:par>
                            </p:childTnLst>
                          </p:cTn>
                        </p:par>
                        <p:par>
                          <p:cTn id="65" fill="hold">
                            <p:stCondLst>
                              <p:cond delay="5000"/>
                            </p:stCondLst>
                            <p:childTnLst>
                              <p:par>
                                <p:cTn id="66" presetID="26" presetClass="emph" presetSubtype="0" fill="hold" nodeType="afterEffect">
                                  <p:stCondLst>
                                    <p:cond delay="0"/>
                                  </p:stCondLst>
                                  <p:childTnLst>
                                    <p:animEffect transition="out" filter="fade">
                                      <p:cBhvr>
                                        <p:cTn id="67" dur="250" tmFilter="0, 0; .2, .5; .8, .5; 1, 0"/>
                                        <p:tgtEl>
                                          <p:spTgt spid="3"/>
                                        </p:tgtEl>
                                      </p:cBhvr>
                                    </p:animEffect>
                                    <p:animScale>
                                      <p:cBhvr>
                                        <p:cTn id="68" dur="125" autoRev="1" fill="hold"/>
                                        <p:tgtEl>
                                          <p:spTgt spid="3"/>
                                        </p:tgtEl>
                                      </p:cBhvr>
                                      <p:by x="105000" y="105000"/>
                                    </p:animScale>
                                  </p:childTnLst>
                                </p:cTn>
                              </p:par>
                            </p:childTnLst>
                          </p:cTn>
                        </p:par>
                        <p:par>
                          <p:cTn id="69" fill="hold">
                            <p:stCondLst>
                              <p:cond delay="5500"/>
                            </p:stCondLst>
                            <p:childTnLst>
                              <p:par>
                                <p:cTn id="70" presetID="26" presetClass="emph" presetSubtype="0" fill="hold" nodeType="afterEffect">
                                  <p:stCondLst>
                                    <p:cond delay="0"/>
                                  </p:stCondLst>
                                  <p:childTnLst>
                                    <p:animEffect transition="out" filter="fade">
                                      <p:cBhvr>
                                        <p:cTn id="71" dur="250" tmFilter="0, 0; .2, .5; .8, .5; 1, 0"/>
                                        <p:tgtEl>
                                          <p:spTgt spid="4"/>
                                        </p:tgtEl>
                                      </p:cBhvr>
                                    </p:animEffect>
                                    <p:animScale>
                                      <p:cBhvr>
                                        <p:cTn id="72" dur="125" autoRev="1" fill="hold"/>
                                        <p:tgtEl>
                                          <p:spTgt spid="4"/>
                                        </p:tgtEl>
                                      </p:cBhvr>
                                      <p:by x="105000" y="105000"/>
                                    </p:animScale>
                                  </p:childTnLst>
                                </p:cTn>
                              </p:par>
                            </p:childTnLst>
                          </p:cTn>
                        </p:par>
                        <p:par>
                          <p:cTn id="73" fill="hold">
                            <p:stCondLst>
                              <p:cond delay="6000"/>
                            </p:stCondLst>
                            <p:childTnLst>
                              <p:par>
                                <p:cTn id="74" presetID="26" presetClass="emph" presetSubtype="0" fill="hold" nodeType="afterEffect">
                                  <p:stCondLst>
                                    <p:cond delay="0"/>
                                  </p:stCondLst>
                                  <p:childTnLst>
                                    <p:animEffect transition="out" filter="fade">
                                      <p:cBhvr>
                                        <p:cTn id="75" dur="250" tmFilter="0, 0; .2, .5; .8, .5; 1, 0"/>
                                        <p:tgtEl>
                                          <p:spTgt spid="5"/>
                                        </p:tgtEl>
                                      </p:cBhvr>
                                    </p:animEffect>
                                    <p:animScale>
                                      <p:cBhvr>
                                        <p:cTn id="7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8477" y="1188169"/>
            <a:ext cx="1906588" cy="3311525"/>
            <a:chOff x="828477" y="1188169"/>
            <a:chExt cx="1906588" cy="3311525"/>
          </a:xfrm>
        </p:grpSpPr>
        <p:sp>
          <p:nvSpPr>
            <p:cNvPr id="19" name="Pentagon 78"/>
            <p:cNvSpPr/>
            <p:nvPr/>
          </p:nvSpPr>
          <p:spPr>
            <a:xfrm rot="5400000">
              <a:off x="72827" y="1943819"/>
              <a:ext cx="3311525" cy="1800225"/>
            </a:xfrm>
            <a:prstGeom prst="homePlate">
              <a:avLst>
                <a:gd name="adj" fmla="val 31766"/>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5" name="组合 30"/>
            <p:cNvGrpSpPr/>
            <p:nvPr/>
          </p:nvGrpSpPr>
          <p:grpSpPr bwMode="auto">
            <a:xfrm>
              <a:off x="896740" y="1597745"/>
              <a:ext cx="1838325" cy="1375422"/>
              <a:chOff x="3658206" y="2768283"/>
              <a:chExt cx="1838623" cy="1375362"/>
            </a:xfrm>
          </p:grpSpPr>
          <p:sp>
            <p:nvSpPr>
              <p:cNvPr id="39" name="矩形 47"/>
              <p:cNvSpPr>
                <a:spLocks noChangeArrowheads="1"/>
              </p:cNvSpPr>
              <p:nvPr/>
            </p:nvSpPr>
            <p:spPr bwMode="auto">
              <a:xfrm>
                <a:off x="3658206" y="3275753"/>
                <a:ext cx="1711816" cy="86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67740" fontAlgn="auto">
                  <a:lnSpc>
                    <a:spcPct val="120000"/>
                  </a:lnSpc>
                  <a:spcBef>
                    <a:spcPts val="0"/>
                  </a:spcBef>
                  <a:spcAft>
                    <a:spcPts val="0"/>
                  </a:spcAft>
                  <a:defRPr/>
                </a:pPr>
                <a:r>
                  <a:rPr lang="zh-CN" altLang="en-US" sz="1400" dirty="0">
                    <a:solidFill>
                      <a:schemeClr val="bg1"/>
                    </a:solidFill>
                    <a:latin typeface="微软雅黑" panose="020B0503020204020204" pitchFamily="34" charset="-122"/>
                  </a:rPr>
                  <a:t>单击添加段落文字单击添加段落文字单击添加段落文字</a:t>
                </a:r>
              </a:p>
            </p:txBody>
          </p:sp>
          <p:sp>
            <p:nvSpPr>
              <p:cNvPr id="49" name="文本框 48"/>
              <p:cNvSpPr>
                <a:spLocks noChangeArrowheads="1"/>
              </p:cNvSpPr>
              <p:nvPr/>
            </p:nvSpPr>
            <p:spPr bwMode="auto">
              <a:xfrm>
                <a:off x="3676450" y="2768283"/>
                <a:ext cx="1820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400" b="1">
                    <a:solidFill>
                      <a:schemeClr val="bg1"/>
                    </a:solidFill>
                    <a:cs typeface="Calibri" panose="020F0502020204030204" pitchFamily="34" charset="0"/>
                    <a:sym typeface="Calibri" panose="020F0502020204030204" pitchFamily="34" charset="0"/>
                  </a:rPr>
                  <a:t>TITLE HERE</a:t>
                </a:r>
                <a:endParaRPr lang="zh-CN" altLang="en-US" sz="2400" b="1">
                  <a:solidFill>
                    <a:schemeClr val="bg1"/>
                  </a:solidFill>
                  <a:sym typeface="宋体" panose="02010600030101010101" pitchFamily="2" charset="-122"/>
                </a:endParaRPr>
              </a:p>
            </p:txBody>
          </p:sp>
        </p:grpSp>
      </p:grpSp>
      <p:grpSp>
        <p:nvGrpSpPr>
          <p:cNvPr id="7" name="组合 6"/>
          <p:cNvGrpSpPr/>
          <p:nvPr/>
        </p:nvGrpSpPr>
        <p:grpSpPr>
          <a:xfrm>
            <a:off x="2950965" y="1188169"/>
            <a:ext cx="1930400" cy="3311525"/>
            <a:chOff x="2950965" y="1188169"/>
            <a:chExt cx="1930400" cy="3311525"/>
          </a:xfrm>
        </p:grpSpPr>
        <p:sp>
          <p:nvSpPr>
            <p:cNvPr id="23" name="Pentagon 143"/>
            <p:cNvSpPr/>
            <p:nvPr/>
          </p:nvSpPr>
          <p:spPr>
            <a:xfrm rot="5400000">
              <a:off x="2195315" y="1943819"/>
              <a:ext cx="3311525" cy="1800225"/>
            </a:xfrm>
            <a:prstGeom prst="homePlate">
              <a:avLst>
                <a:gd name="adj" fmla="val 31766"/>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2" name="组合 33"/>
            <p:cNvGrpSpPr/>
            <p:nvPr/>
          </p:nvGrpSpPr>
          <p:grpSpPr bwMode="auto">
            <a:xfrm>
              <a:off x="3043040" y="1597745"/>
              <a:ext cx="1838325" cy="1375422"/>
              <a:chOff x="3658206" y="2768283"/>
              <a:chExt cx="1838623" cy="1375362"/>
            </a:xfrm>
          </p:grpSpPr>
          <p:sp>
            <p:nvSpPr>
              <p:cNvPr id="53" name="矩形 47"/>
              <p:cNvSpPr>
                <a:spLocks noChangeArrowheads="1"/>
              </p:cNvSpPr>
              <p:nvPr/>
            </p:nvSpPr>
            <p:spPr bwMode="auto">
              <a:xfrm>
                <a:off x="3658206" y="3275753"/>
                <a:ext cx="1711816" cy="86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67740" fontAlgn="auto">
                  <a:lnSpc>
                    <a:spcPct val="120000"/>
                  </a:lnSpc>
                  <a:spcBef>
                    <a:spcPts val="0"/>
                  </a:spcBef>
                  <a:spcAft>
                    <a:spcPts val="0"/>
                  </a:spcAft>
                  <a:defRPr/>
                </a:pPr>
                <a:r>
                  <a:rPr lang="zh-CN" altLang="en-US" sz="1400" dirty="0">
                    <a:solidFill>
                      <a:schemeClr val="bg1"/>
                    </a:solidFill>
                    <a:latin typeface="微软雅黑" panose="020B0503020204020204" pitchFamily="34" charset="-122"/>
                  </a:rPr>
                  <a:t>单击添加段落文字单击添加段落文字单击添加段落文字</a:t>
                </a:r>
              </a:p>
            </p:txBody>
          </p:sp>
          <p:sp>
            <p:nvSpPr>
              <p:cNvPr id="54" name="文本框 48"/>
              <p:cNvSpPr>
                <a:spLocks noChangeArrowheads="1"/>
              </p:cNvSpPr>
              <p:nvPr/>
            </p:nvSpPr>
            <p:spPr bwMode="auto">
              <a:xfrm>
                <a:off x="3676450" y="2768283"/>
                <a:ext cx="1820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400" b="1">
                    <a:solidFill>
                      <a:schemeClr val="bg1"/>
                    </a:solidFill>
                    <a:cs typeface="Calibri" panose="020F0502020204030204" pitchFamily="34" charset="0"/>
                    <a:sym typeface="Calibri" panose="020F0502020204030204" pitchFamily="34" charset="0"/>
                  </a:rPr>
                  <a:t>TITLE HERE</a:t>
                </a:r>
                <a:endParaRPr lang="zh-CN" altLang="en-US" sz="2400" b="1">
                  <a:solidFill>
                    <a:schemeClr val="bg1"/>
                  </a:solidFill>
                  <a:sym typeface="宋体" panose="02010600030101010101" pitchFamily="2" charset="-122"/>
                </a:endParaRPr>
              </a:p>
            </p:txBody>
          </p:sp>
        </p:grpSp>
      </p:grpSp>
      <p:grpSp>
        <p:nvGrpSpPr>
          <p:cNvPr id="8" name="组合 7"/>
          <p:cNvGrpSpPr/>
          <p:nvPr/>
        </p:nvGrpSpPr>
        <p:grpSpPr>
          <a:xfrm>
            <a:off x="5071865" y="1188169"/>
            <a:ext cx="1955800" cy="3311525"/>
            <a:chOff x="5071865" y="1188169"/>
            <a:chExt cx="1955800" cy="3311525"/>
          </a:xfrm>
        </p:grpSpPr>
        <p:sp>
          <p:nvSpPr>
            <p:cNvPr id="27" name="Pentagon 150"/>
            <p:cNvSpPr/>
            <p:nvPr/>
          </p:nvSpPr>
          <p:spPr>
            <a:xfrm rot="5400000">
              <a:off x="4316215" y="1943819"/>
              <a:ext cx="3311525" cy="1800225"/>
            </a:xfrm>
            <a:prstGeom prst="homePlate">
              <a:avLst>
                <a:gd name="adj" fmla="val 31766"/>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5" name="组合 37"/>
            <p:cNvGrpSpPr/>
            <p:nvPr/>
          </p:nvGrpSpPr>
          <p:grpSpPr bwMode="auto">
            <a:xfrm>
              <a:off x="5189340" y="1597745"/>
              <a:ext cx="1838325" cy="1375422"/>
              <a:chOff x="3658206" y="2768283"/>
              <a:chExt cx="1838623" cy="1375362"/>
            </a:xfrm>
          </p:grpSpPr>
          <p:sp>
            <p:nvSpPr>
              <p:cNvPr id="56" name="矩形 47"/>
              <p:cNvSpPr>
                <a:spLocks noChangeArrowheads="1"/>
              </p:cNvSpPr>
              <p:nvPr/>
            </p:nvSpPr>
            <p:spPr bwMode="auto">
              <a:xfrm>
                <a:off x="3658206" y="3275753"/>
                <a:ext cx="1711816" cy="86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67740" fontAlgn="auto">
                  <a:lnSpc>
                    <a:spcPct val="120000"/>
                  </a:lnSpc>
                  <a:spcBef>
                    <a:spcPts val="0"/>
                  </a:spcBef>
                  <a:spcAft>
                    <a:spcPts val="0"/>
                  </a:spcAft>
                  <a:defRPr/>
                </a:pPr>
                <a:r>
                  <a:rPr lang="zh-CN" altLang="en-US" sz="1400" dirty="0">
                    <a:solidFill>
                      <a:schemeClr val="bg1"/>
                    </a:solidFill>
                    <a:latin typeface="微软雅黑" panose="020B0503020204020204" pitchFamily="34" charset="-122"/>
                  </a:rPr>
                  <a:t>单击添加段落文字单击添加段落文字单击添加段落文字</a:t>
                </a:r>
              </a:p>
            </p:txBody>
          </p:sp>
          <p:sp>
            <p:nvSpPr>
              <p:cNvPr id="57" name="文本框 48"/>
              <p:cNvSpPr>
                <a:spLocks noChangeArrowheads="1"/>
              </p:cNvSpPr>
              <p:nvPr/>
            </p:nvSpPr>
            <p:spPr bwMode="auto">
              <a:xfrm>
                <a:off x="3676450" y="2768283"/>
                <a:ext cx="1820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400" b="1">
                    <a:solidFill>
                      <a:schemeClr val="bg1"/>
                    </a:solidFill>
                    <a:cs typeface="Calibri" panose="020F0502020204030204" pitchFamily="34" charset="0"/>
                    <a:sym typeface="Calibri" panose="020F0502020204030204" pitchFamily="34" charset="0"/>
                  </a:rPr>
                  <a:t>TITLE HERE</a:t>
                </a:r>
                <a:endParaRPr lang="zh-CN" altLang="en-US" sz="2400" b="1">
                  <a:solidFill>
                    <a:schemeClr val="bg1"/>
                  </a:solidFill>
                  <a:sym typeface="宋体" panose="02010600030101010101" pitchFamily="2" charset="-122"/>
                </a:endParaRPr>
              </a:p>
            </p:txBody>
          </p:sp>
        </p:grpSp>
      </p:grpSp>
      <p:grpSp>
        <p:nvGrpSpPr>
          <p:cNvPr id="9" name="组合 8"/>
          <p:cNvGrpSpPr/>
          <p:nvPr/>
        </p:nvGrpSpPr>
        <p:grpSpPr>
          <a:xfrm>
            <a:off x="7194352" y="1188169"/>
            <a:ext cx="1981200" cy="3311525"/>
            <a:chOff x="7194352" y="1188169"/>
            <a:chExt cx="1981200" cy="3311525"/>
          </a:xfrm>
        </p:grpSpPr>
        <p:sp>
          <p:nvSpPr>
            <p:cNvPr id="31" name="Pentagon 157"/>
            <p:cNvSpPr/>
            <p:nvPr/>
          </p:nvSpPr>
          <p:spPr>
            <a:xfrm rot="5400000">
              <a:off x="6438702" y="1943819"/>
              <a:ext cx="3311525" cy="1800225"/>
            </a:xfrm>
            <a:prstGeom prst="homePlate">
              <a:avLst>
                <a:gd name="adj" fmla="val 31766"/>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8" name="组合 40"/>
            <p:cNvGrpSpPr/>
            <p:nvPr/>
          </p:nvGrpSpPr>
          <p:grpSpPr bwMode="auto">
            <a:xfrm>
              <a:off x="7335640" y="1597745"/>
              <a:ext cx="1839912" cy="1375422"/>
              <a:chOff x="3658206" y="2768283"/>
              <a:chExt cx="1838623" cy="1375362"/>
            </a:xfrm>
          </p:grpSpPr>
          <p:sp>
            <p:nvSpPr>
              <p:cNvPr id="59" name="矩形 47"/>
              <p:cNvSpPr>
                <a:spLocks noChangeArrowheads="1"/>
              </p:cNvSpPr>
              <p:nvPr/>
            </p:nvSpPr>
            <p:spPr bwMode="auto">
              <a:xfrm>
                <a:off x="3658206" y="3275753"/>
                <a:ext cx="1711816" cy="86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67740" fontAlgn="auto">
                  <a:lnSpc>
                    <a:spcPct val="120000"/>
                  </a:lnSpc>
                  <a:spcBef>
                    <a:spcPts val="0"/>
                  </a:spcBef>
                  <a:spcAft>
                    <a:spcPts val="0"/>
                  </a:spcAft>
                  <a:defRPr/>
                </a:pPr>
                <a:r>
                  <a:rPr lang="zh-CN" altLang="en-US" sz="1400" dirty="0">
                    <a:solidFill>
                      <a:schemeClr val="bg1"/>
                    </a:solidFill>
                    <a:latin typeface="微软雅黑" panose="020B0503020204020204" pitchFamily="34" charset="-122"/>
                  </a:rPr>
                  <a:t>单击添加段落文字单击添加段落文字单击添加段落文字</a:t>
                </a:r>
              </a:p>
            </p:txBody>
          </p:sp>
          <p:sp>
            <p:nvSpPr>
              <p:cNvPr id="60" name="文本框 48"/>
              <p:cNvSpPr>
                <a:spLocks noChangeArrowheads="1"/>
              </p:cNvSpPr>
              <p:nvPr/>
            </p:nvSpPr>
            <p:spPr bwMode="auto">
              <a:xfrm>
                <a:off x="3676450" y="2768283"/>
                <a:ext cx="1820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400" b="1">
                    <a:solidFill>
                      <a:schemeClr val="bg1"/>
                    </a:solidFill>
                    <a:cs typeface="Calibri" panose="020F0502020204030204" pitchFamily="34" charset="0"/>
                    <a:sym typeface="Calibri" panose="020F0502020204030204" pitchFamily="34" charset="0"/>
                  </a:rPr>
                  <a:t>TITLE HERE</a:t>
                </a:r>
                <a:endParaRPr lang="zh-CN" altLang="en-US" sz="2400" b="1">
                  <a:solidFill>
                    <a:schemeClr val="bg1"/>
                  </a:solidFill>
                  <a:sym typeface="宋体" panose="02010600030101010101" pitchFamily="2" charset="-122"/>
                </a:endParaRPr>
              </a:p>
            </p:txBody>
          </p:sp>
        </p:grpSp>
      </p:grpSp>
      <p:grpSp>
        <p:nvGrpSpPr>
          <p:cNvPr id="5" name="组合 4"/>
          <p:cNvGrpSpPr/>
          <p:nvPr/>
        </p:nvGrpSpPr>
        <p:grpSpPr>
          <a:xfrm>
            <a:off x="828778" y="3060280"/>
            <a:ext cx="1800200" cy="1800200"/>
            <a:chOff x="828778" y="3060280"/>
            <a:chExt cx="1800200" cy="1800200"/>
          </a:xfrm>
        </p:grpSpPr>
        <p:sp>
          <p:nvSpPr>
            <p:cNvPr id="20" name="Oval 76"/>
            <p:cNvSpPr/>
            <p:nvPr/>
          </p:nvSpPr>
          <p:spPr>
            <a:xfrm>
              <a:off x="828778"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79"/>
            <p:cNvSpPr txBox="1">
              <a:spLocks noChangeArrowheads="1"/>
            </p:cNvSpPr>
            <p:nvPr/>
          </p:nvSpPr>
          <p:spPr bwMode="auto">
            <a:xfrm>
              <a:off x="1422248" y="3143969"/>
              <a:ext cx="61427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6600" b="1" dirty="0">
                  <a:solidFill>
                    <a:schemeClr val="accent3"/>
                  </a:solidFill>
                </a:rPr>
                <a:t>1</a:t>
              </a:r>
            </a:p>
          </p:txBody>
        </p:sp>
        <p:sp>
          <p:nvSpPr>
            <p:cNvPr id="22" name="TextBox 80"/>
            <p:cNvSpPr txBox="1"/>
            <p:nvPr/>
          </p:nvSpPr>
          <p:spPr>
            <a:xfrm>
              <a:off x="1005475" y="4021857"/>
              <a:ext cx="1446230" cy="400110"/>
            </a:xfrm>
            <a:prstGeom prst="rect">
              <a:avLst/>
            </a:prstGeom>
            <a:noFill/>
          </p:spPr>
          <p:txBody>
            <a:bodyPr wrap="none">
              <a:spAutoFit/>
            </a:bodyPr>
            <a:lstStyle/>
            <a:p>
              <a:pPr algn="ctr" fontAlgn="auto">
                <a:spcBef>
                  <a:spcPts val="0"/>
                </a:spcBef>
                <a:spcAft>
                  <a:spcPts val="0"/>
                </a:spcAft>
                <a:defRPr/>
              </a:pPr>
              <a:r>
                <a:rPr lang="en-US" sz="2000" cap="small" dirty="0">
                  <a:solidFill>
                    <a:schemeClr val="accent3"/>
                  </a:solidFill>
                  <a:latin typeface="+mn-lt"/>
                  <a:ea typeface="+mn-ea"/>
                </a:rPr>
                <a:t>strengths</a:t>
              </a:r>
              <a:endParaRPr lang="en-US" sz="6000" cap="small" dirty="0">
                <a:solidFill>
                  <a:schemeClr val="accent3"/>
                </a:solidFill>
                <a:latin typeface="+mn-lt"/>
                <a:ea typeface="+mn-ea"/>
              </a:endParaRPr>
            </a:p>
          </p:txBody>
        </p:sp>
      </p:grpSp>
      <p:grpSp>
        <p:nvGrpSpPr>
          <p:cNvPr id="11" name="组合 10"/>
          <p:cNvGrpSpPr/>
          <p:nvPr/>
        </p:nvGrpSpPr>
        <p:grpSpPr>
          <a:xfrm>
            <a:off x="2950544" y="3060280"/>
            <a:ext cx="1800200" cy="1800200"/>
            <a:chOff x="2950544" y="3060280"/>
            <a:chExt cx="1800200" cy="1800200"/>
          </a:xfrm>
        </p:grpSpPr>
        <p:sp>
          <p:nvSpPr>
            <p:cNvPr id="24" name="Oval 147"/>
            <p:cNvSpPr/>
            <p:nvPr/>
          </p:nvSpPr>
          <p:spPr>
            <a:xfrm>
              <a:off x="2950544"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extBox 145"/>
            <p:cNvSpPr txBox="1">
              <a:spLocks noChangeArrowheads="1"/>
            </p:cNvSpPr>
            <p:nvPr/>
          </p:nvSpPr>
          <p:spPr bwMode="auto">
            <a:xfrm>
              <a:off x="3543941" y="3143969"/>
              <a:ext cx="6142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6600" b="1" dirty="0">
                  <a:solidFill>
                    <a:schemeClr val="accent1"/>
                  </a:solidFill>
                </a:rPr>
                <a:t>2</a:t>
              </a:r>
            </a:p>
          </p:txBody>
        </p:sp>
        <p:sp>
          <p:nvSpPr>
            <p:cNvPr id="26" name="TextBox 146"/>
            <p:cNvSpPr txBox="1"/>
            <p:nvPr/>
          </p:nvSpPr>
          <p:spPr>
            <a:xfrm>
              <a:off x="3042210" y="4021857"/>
              <a:ext cx="1616148" cy="400110"/>
            </a:xfrm>
            <a:prstGeom prst="rect">
              <a:avLst/>
            </a:prstGeom>
            <a:noFill/>
          </p:spPr>
          <p:txBody>
            <a:bodyPr wrap="none">
              <a:spAutoFit/>
            </a:bodyPr>
            <a:lstStyle/>
            <a:p>
              <a:pPr algn="ctr" fontAlgn="auto">
                <a:spcBef>
                  <a:spcPts val="0"/>
                </a:spcBef>
                <a:spcAft>
                  <a:spcPts val="0"/>
                </a:spcAft>
                <a:defRPr/>
              </a:pPr>
              <a:r>
                <a:rPr lang="en-US" sz="2000" cap="small" dirty="0">
                  <a:solidFill>
                    <a:schemeClr val="accent1"/>
                  </a:solidFill>
                  <a:latin typeface="+mn-lt"/>
                  <a:ea typeface="+mn-ea"/>
                </a:rPr>
                <a:t>weaknesses</a:t>
              </a:r>
              <a:endParaRPr lang="en-US" sz="6000" cap="small" dirty="0">
                <a:solidFill>
                  <a:schemeClr val="accent1"/>
                </a:solidFill>
                <a:latin typeface="+mn-lt"/>
                <a:ea typeface="+mn-ea"/>
              </a:endParaRPr>
            </a:p>
          </p:txBody>
        </p:sp>
      </p:grpSp>
      <p:grpSp>
        <p:nvGrpSpPr>
          <p:cNvPr id="12" name="组合 11"/>
          <p:cNvGrpSpPr/>
          <p:nvPr/>
        </p:nvGrpSpPr>
        <p:grpSpPr>
          <a:xfrm>
            <a:off x="5045530" y="3060280"/>
            <a:ext cx="1854482" cy="1800200"/>
            <a:chOff x="5045530" y="3060280"/>
            <a:chExt cx="1854482" cy="1800200"/>
          </a:xfrm>
        </p:grpSpPr>
        <p:grpSp>
          <p:nvGrpSpPr>
            <p:cNvPr id="10" name="组合 9"/>
            <p:cNvGrpSpPr/>
            <p:nvPr/>
          </p:nvGrpSpPr>
          <p:grpSpPr>
            <a:xfrm>
              <a:off x="5072310" y="3060280"/>
              <a:ext cx="1800200" cy="1800200"/>
              <a:chOff x="5072310" y="3060280"/>
              <a:chExt cx="1800200" cy="1800200"/>
            </a:xfrm>
          </p:grpSpPr>
          <p:sp>
            <p:nvSpPr>
              <p:cNvPr id="28" name="Oval 154"/>
              <p:cNvSpPr/>
              <p:nvPr/>
            </p:nvSpPr>
            <p:spPr>
              <a:xfrm>
                <a:off x="5072310"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TextBox 152"/>
              <p:cNvSpPr txBox="1">
                <a:spLocks noChangeArrowheads="1"/>
              </p:cNvSpPr>
              <p:nvPr/>
            </p:nvSpPr>
            <p:spPr bwMode="auto">
              <a:xfrm>
                <a:off x="5665635" y="3143969"/>
                <a:ext cx="6142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6600" b="1" dirty="0">
                    <a:solidFill>
                      <a:schemeClr val="accent2"/>
                    </a:solidFill>
                  </a:rPr>
                  <a:t>3</a:t>
                </a:r>
              </a:p>
            </p:txBody>
          </p:sp>
        </p:grpSp>
        <p:sp>
          <p:nvSpPr>
            <p:cNvPr id="30" name="TextBox 153"/>
            <p:cNvSpPr txBox="1"/>
            <p:nvPr/>
          </p:nvSpPr>
          <p:spPr>
            <a:xfrm>
              <a:off x="5045530" y="4021857"/>
              <a:ext cx="1854482" cy="400110"/>
            </a:xfrm>
            <a:prstGeom prst="rect">
              <a:avLst/>
            </a:prstGeom>
            <a:noFill/>
          </p:spPr>
          <p:txBody>
            <a:bodyPr wrap="none">
              <a:spAutoFit/>
            </a:bodyPr>
            <a:lstStyle/>
            <a:p>
              <a:pPr algn="ctr" fontAlgn="auto">
                <a:spcBef>
                  <a:spcPts val="0"/>
                </a:spcBef>
                <a:spcAft>
                  <a:spcPts val="0"/>
                </a:spcAft>
                <a:defRPr/>
              </a:pPr>
              <a:r>
                <a:rPr lang="en-US" sz="2000" cap="small" dirty="0">
                  <a:solidFill>
                    <a:schemeClr val="accent2"/>
                  </a:solidFill>
                  <a:latin typeface="+mn-lt"/>
                  <a:ea typeface="+mn-ea"/>
                </a:rPr>
                <a:t>opportunities</a:t>
              </a:r>
              <a:endParaRPr lang="en-US" sz="6000" cap="small" dirty="0">
                <a:solidFill>
                  <a:schemeClr val="accent2"/>
                </a:solidFill>
                <a:latin typeface="+mn-lt"/>
                <a:ea typeface="+mn-ea"/>
              </a:endParaRPr>
            </a:p>
          </p:txBody>
        </p:sp>
      </p:grpSp>
      <p:grpSp>
        <p:nvGrpSpPr>
          <p:cNvPr id="13" name="组合 12"/>
          <p:cNvGrpSpPr/>
          <p:nvPr/>
        </p:nvGrpSpPr>
        <p:grpSpPr>
          <a:xfrm>
            <a:off x="7194077" y="3060280"/>
            <a:ext cx="1800200" cy="1800200"/>
            <a:chOff x="7194077" y="3060280"/>
            <a:chExt cx="1800200" cy="1800200"/>
          </a:xfrm>
        </p:grpSpPr>
        <p:sp>
          <p:nvSpPr>
            <p:cNvPr id="32" name="Oval 161"/>
            <p:cNvSpPr/>
            <p:nvPr/>
          </p:nvSpPr>
          <p:spPr>
            <a:xfrm>
              <a:off x="7194077"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TextBox 159"/>
            <p:cNvSpPr txBox="1">
              <a:spLocks noChangeArrowheads="1"/>
            </p:cNvSpPr>
            <p:nvPr/>
          </p:nvSpPr>
          <p:spPr bwMode="auto">
            <a:xfrm>
              <a:off x="7787330" y="3143969"/>
              <a:ext cx="6142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6600" b="1" dirty="0">
                  <a:solidFill>
                    <a:schemeClr val="accent4"/>
                  </a:solidFill>
                </a:rPr>
                <a:t>4</a:t>
              </a:r>
            </a:p>
          </p:txBody>
        </p:sp>
        <p:sp>
          <p:nvSpPr>
            <p:cNvPr id="34" name="TextBox 160"/>
            <p:cNvSpPr txBox="1"/>
            <p:nvPr/>
          </p:nvSpPr>
          <p:spPr>
            <a:xfrm>
              <a:off x="7532075" y="4021857"/>
              <a:ext cx="1123193" cy="400110"/>
            </a:xfrm>
            <a:prstGeom prst="rect">
              <a:avLst/>
            </a:prstGeom>
            <a:noFill/>
          </p:spPr>
          <p:txBody>
            <a:bodyPr wrap="none">
              <a:spAutoFit/>
            </a:bodyPr>
            <a:lstStyle/>
            <a:p>
              <a:pPr algn="ctr" fontAlgn="auto">
                <a:spcBef>
                  <a:spcPts val="0"/>
                </a:spcBef>
                <a:spcAft>
                  <a:spcPts val="0"/>
                </a:spcAft>
                <a:defRPr/>
              </a:pPr>
              <a:r>
                <a:rPr lang="en-US" sz="2000" cap="small" dirty="0">
                  <a:solidFill>
                    <a:schemeClr val="accent4"/>
                  </a:solidFill>
                  <a:latin typeface="+mn-lt"/>
                  <a:ea typeface="+mn-ea"/>
                </a:rPr>
                <a:t>threats</a:t>
              </a:r>
              <a:endParaRPr lang="en-US" sz="6000" cap="small" dirty="0">
                <a:solidFill>
                  <a:schemeClr val="accent4"/>
                </a:solidFill>
                <a:latin typeface="+mn-lt"/>
                <a:ea typeface="+mn-ea"/>
              </a:endParaRPr>
            </a:p>
          </p:txBody>
        </p:sp>
      </p:grpSp>
      <p:grpSp>
        <p:nvGrpSpPr>
          <p:cNvPr id="40" name="组合 39"/>
          <p:cNvGrpSpPr/>
          <p:nvPr/>
        </p:nvGrpSpPr>
        <p:grpSpPr>
          <a:xfrm>
            <a:off x="-198457" y="144052"/>
            <a:ext cx="9920307" cy="324036"/>
            <a:chOff x="-198457" y="144052"/>
            <a:chExt cx="9920307" cy="324036"/>
          </a:xfrm>
        </p:grpSpPr>
        <p:cxnSp>
          <p:nvCxnSpPr>
            <p:cNvPr id="41" name="直接连接符 40"/>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98457" y="144052"/>
              <a:ext cx="2066885" cy="319659"/>
              <a:chOff x="2559580" y="72044"/>
              <a:chExt cx="2066885" cy="319659"/>
            </a:xfrm>
          </p:grpSpPr>
          <p:sp>
            <p:nvSpPr>
              <p:cNvPr id="50" name="五边形 4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43" name="组合 42"/>
            <p:cNvGrpSpPr/>
            <p:nvPr/>
          </p:nvGrpSpPr>
          <p:grpSpPr>
            <a:xfrm>
              <a:off x="1273126" y="144052"/>
              <a:ext cx="2066885" cy="319659"/>
              <a:chOff x="4972411" y="72044"/>
              <a:chExt cx="2066885" cy="319659"/>
            </a:xfrm>
          </p:grpSpPr>
          <p:sp>
            <p:nvSpPr>
              <p:cNvPr id="47" name="五边形 46"/>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44" name="组合 43"/>
            <p:cNvGrpSpPr/>
            <p:nvPr/>
          </p:nvGrpSpPr>
          <p:grpSpPr>
            <a:xfrm>
              <a:off x="2753871" y="144052"/>
              <a:ext cx="2066885" cy="319659"/>
              <a:chOff x="7404958" y="72044"/>
              <a:chExt cx="2066885" cy="319659"/>
            </a:xfrm>
          </p:grpSpPr>
          <p:sp>
            <p:nvSpPr>
              <p:cNvPr id="45" name="五边形 44"/>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61" name="组合 60"/>
          <p:cNvGrpSpPr/>
          <p:nvPr/>
        </p:nvGrpSpPr>
        <p:grpSpPr>
          <a:xfrm>
            <a:off x="4284861" y="108049"/>
            <a:ext cx="2066885" cy="468053"/>
            <a:chOff x="121344" y="72044"/>
            <a:chExt cx="2066885" cy="468053"/>
          </a:xfrm>
        </p:grpSpPr>
        <p:sp>
          <p:nvSpPr>
            <p:cNvPr id="62" name="五边形 61"/>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250" fill="hold"/>
                                        <p:tgtEl>
                                          <p:spTgt spid="40"/>
                                        </p:tgtEl>
                                        <p:attrNameLst>
                                          <p:attrName>ppt_x</p:attrName>
                                        </p:attrNameLst>
                                      </p:cBhvr>
                                      <p:tavLst>
                                        <p:tav tm="0">
                                          <p:val>
                                            <p:strVal val="1+#ppt_w/2"/>
                                          </p:val>
                                        </p:tav>
                                        <p:tav tm="100000">
                                          <p:val>
                                            <p:strVal val="#ppt_x"/>
                                          </p:val>
                                        </p:tav>
                                      </p:tavLst>
                                    </p:anim>
                                    <p:anim calcmode="lin" valueType="num">
                                      <p:cBhvr additive="base">
                                        <p:cTn id="8" dur="25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250" fill="hold"/>
                                        <p:tgtEl>
                                          <p:spTgt spid="61"/>
                                        </p:tgtEl>
                                        <p:attrNameLst>
                                          <p:attrName>ppt_x</p:attrName>
                                        </p:attrNameLst>
                                      </p:cBhvr>
                                      <p:tavLst>
                                        <p:tav tm="0">
                                          <p:val>
                                            <p:strVal val="#ppt_x"/>
                                          </p:val>
                                        </p:tav>
                                        <p:tav tm="100000">
                                          <p:val>
                                            <p:strVal val="#ppt_x"/>
                                          </p:val>
                                        </p:tav>
                                      </p:tavLst>
                                    </p:anim>
                                    <p:anim calcmode="lin" valueType="num">
                                      <p:cBhvr additive="base">
                                        <p:cTn id="13" dur="250" fill="hold"/>
                                        <p:tgtEl>
                                          <p:spTgt spid="6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ppt_x"/>
                                          </p:val>
                                        </p:tav>
                                        <p:tav tm="100000">
                                          <p:val>
                                            <p:strVal val="#ppt_x"/>
                                          </p:val>
                                        </p:tav>
                                      </p:tavLst>
                                    </p:anim>
                                    <p:anim calcmode="lin" valueType="num">
                                      <p:cBhvr additive="base">
                                        <p:cTn id="18" dur="25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50" fill="hold"/>
                                        <p:tgtEl>
                                          <p:spTgt spid="5"/>
                                        </p:tgtEl>
                                        <p:attrNameLst>
                                          <p:attrName>ppt_x</p:attrName>
                                        </p:attrNameLst>
                                      </p:cBhvr>
                                      <p:tavLst>
                                        <p:tav tm="0">
                                          <p:val>
                                            <p:strVal val="#ppt_x"/>
                                          </p:val>
                                        </p:tav>
                                        <p:tav tm="100000">
                                          <p:val>
                                            <p:strVal val="#ppt_x"/>
                                          </p:val>
                                        </p:tav>
                                      </p:tavLst>
                                    </p:anim>
                                    <p:anim calcmode="lin" valueType="num">
                                      <p:cBhvr additive="base">
                                        <p:cTn id="23" dur="25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fill="hold"/>
                                        <p:tgtEl>
                                          <p:spTgt spid="7"/>
                                        </p:tgtEl>
                                        <p:attrNameLst>
                                          <p:attrName>ppt_x</p:attrName>
                                        </p:attrNameLst>
                                      </p:cBhvr>
                                      <p:tavLst>
                                        <p:tav tm="0">
                                          <p:val>
                                            <p:strVal val="#ppt_x"/>
                                          </p:val>
                                        </p:tav>
                                        <p:tav tm="100000">
                                          <p:val>
                                            <p:strVal val="#ppt_x"/>
                                          </p:val>
                                        </p:tav>
                                      </p:tavLst>
                                    </p:anim>
                                    <p:anim calcmode="lin" valueType="num">
                                      <p:cBhvr additive="base">
                                        <p:cTn id="28" dur="25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250" fill="hold"/>
                                        <p:tgtEl>
                                          <p:spTgt spid="11"/>
                                        </p:tgtEl>
                                        <p:attrNameLst>
                                          <p:attrName>ppt_x</p:attrName>
                                        </p:attrNameLst>
                                      </p:cBhvr>
                                      <p:tavLst>
                                        <p:tav tm="0">
                                          <p:val>
                                            <p:strVal val="#ppt_x"/>
                                          </p:val>
                                        </p:tav>
                                        <p:tav tm="100000">
                                          <p:val>
                                            <p:strVal val="#ppt_x"/>
                                          </p:val>
                                        </p:tav>
                                      </p:tavLst>
                                    </p:anim>
                                    <p:anim calcmode="lin" valueType="num">
                                      <p:cBhvr additive="base">
                                        <p:cTn id="33" dur="250" fill="hold"/>
                                        <p:tgtEl>
                                          <p:spTgt spid="11"/>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ppt_x"/>
                                          </p:val>
                                        </p:tav>
                                        <p:tav tm="100000">
                                          <p:val>
                                            <p:strVal val="#ppt_x"/>
                                          </p:val>
                                        </p:tav>
                                      </p:tavLst>
                                    </p:anim>
                                    <p:anim calcmode="lin" valueType="num">
                                      <p:cBhvr additive="base">
                                        <p:cTn id="38" dur="25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250" fill="hold"/>
                                        <p:tgtEl>
                                          <p:spTgt spid="12"/>
                                        </p:tgtEl>
                                        <p:attrNameLst>
                                          <p:attrName>ppt_x</p:attrName>
                                        </p:attrNameLst>
                                      </p:cBhvr>
                                      <p:tavLst>
                                        <p:tav tm="0">
                                          <p:val>
                                            <p:strVal val="#ppt_x"/>
                                          </p:val>
                                        </p:tav>
                                        <p:tav tm="100000">
                                          <p:val>
                                            <p:strVal val="#ppt_x"/>
                                          </p:val>
                                        </p:tav>
                                      </p:tavLst>
                                    </p:anim>
                                    <p:anim calcmode="lin" valueType="num">
                                      <p:cBhvr additive="base">
                                        <p:cTn id="43" dur="250" fill="hold"/>
                                        <p:tgtEl>
                                          <p:spTgt spid="12"/>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50" fill="hold"/>
                                        <p:tgtEl>
                                          <p:spTgt spid="9"/>
                                        </p:tgtEl>
                                        <p:attrNameLst>
                                          <p:attrName>ppt_x</p:attrName>
                                        </p:attrNameLst>
                                      </p:cBhvr>
                                      <p:tavLst>
                                        <p:tav tm="0">
                                          <p:val>
                                            <p:strVal val="#ppt_x"/>
                                          </p:val>
                                        </p:tav>
                                        <p:tav tm="100000">
                                          <p:val>
                                            <p:strVal val="#ppt_x"/>
                                          </p:val>
                                        </p:tav>
                                      </p:tavLst>
                                    </p:anim>
                                    <p:anim calcmode="lin" valueType="num">
                                      <p:cBhvr additive="base">
                                        <p:cTn id="48" dur="25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1"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ppt_x"/>
                                          </p:val>
                                        </p:tav>
                                        <p:tav tm="100000">
                                          <p:val>
                                            <p:strVal val="#ppt_x"/>
                                          </p:val>
                                        </p:tav>
                                      </p:tavLst>
                                    </p:anim>
                                    <p:anim calcmode="lin" valueType="num">
                                      <p:cBhvr additive="base">
                                        <p:cTn id="53" dur="250" fill="hold"/>
                                        <p:tgtEl>
                                          <p:spTgt spid="13"/>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6" presetClass="emph" presetSubtype="0" fill="hold" nodeType="afterEffect">
                                  <p:stCondLst>
                                    <p:cond delay="0"/>
                                  </p:stCondLst>
                                  <p:childTnLst>
                                    <p:animEffect transition="out" filter="fade">
                                      <p:cBhvr>
                                        <p:cTn id="56" dur="250" tmFilter="0, 0; .2, .5; .8, .5; 1, 0"/>
                                        <p:tgtEl>
                                          <p:spTgt spid="5"/>
                                        </p:tgtEl>
                                      </p:cBhvr>
                                    </p:animEffect>
                                    <p:animScale>
                                      <p:cBhvr>
                                        <p:cTn id="57" dur="125" autoRev="1" fill="hold"/>
                                        <p:tgtEl>
                                          <p:spTgt spid="5"/>
                                        </p:tgtEl>
                                      </p:cBhvr>
                                      <p:by x="105000" y="105000"/>
                                    </p:animScale>
                                  </p:childTnLst>
                                </p:cTn>
                              </p:par>
                            </p:childTnLst>
                          </p:cTn>
                        </p:par>
                        <p:par>
                          <p:cTn id="58" fill="hold">
                            <p:stCondLst>
                              <p:cond delay="5500"/>
                            </p:stCondLst>
                            <p:childTnLst>
                              <p:par>
                                <p:cTn id="59" presetID="26" presetClass="emph" presetSubtype="0" fill="hold" nodeType="afterEffect">
                                  <p:stCondLst>
                                    <p:cond delay="0"/>
                                  </p:stCondLst>
                                  <p:childTnLst>
                                    <p:animEffect transition="out" filter="fade">
                                      <p:cBhvr>
                                        <p:cTn id="60" dur="250" tmFilter="0, 0; .2, .5; .8, .5; 1, 0"/>
                                        <p:tgtEl>
                                          <p:spTgt spid="11"/>
                                        </p:tgtEl>
                                      </p:cBhvr>
                                    </p:animEffect>
                                    <p:animScale>
                                      <p:cBhvr>
                                        <p:cTn id="61" dur="125" autoRev="1" fill="hold"/>
                                        <p:tgtEl>
                                          <p:spTgt spid="11"/>
                                        </p:tgtEl>
                                      </p:cBhvr>
                                      <p:by x="105000" y="105000"/>
                                    </p:animScale>
                                  </p:childTnLst>
                                </p:cTn>
                              </p:par>
                            </p:childTnLst>
                          </p:cTn>
                        </p:par>
                        <p:par>
                          <p:cTn id="62" fill="hold">
                            <p:stCondLst>
                              <p:cond delay="6000"/>
                            </p:stCondLst>
                            <p:childTnLst>
                              <p:par>
                                <p:cTn id="63" presetID="26" presetClass="emph" presetSubtype="0" fill="hold" nodeType="afterEffect">
                                  <p:stCondLst>
                                    <p:cond delay="0"/>
                                  </p:stCondLst>
                                  <p:childTnLst>
                                    <p:animEffect transition="out" filter="fade">
                                      <p:cBhvr>
                                        <p:cTn id="64" dur="250" tmFilter="0, 0; .2, .5; .8, .5; 1, 0"/>
                                        <p:tgtEl>
                                          <p:spTgt spid="12"/>
                                        </p:tgtEl>
                                      </p:cBhvr>
                                    </p:animEffect>
                                    <p:animScale>
                                      <p:cBhvr>
                                        <p:cTn id="65" dur="125" autoRev="1" fill="hold"/>
                                        <p:tgtEl>
                                          <p:spTgt spid="12"/>
                                        </p:tgtEl>
                                      </p:cBhvr>
                                      <p:by x="105000" y="105000"/>
                                    </p:animScale>
                                  </p:childTnLst>
                                </p:cTn>
                              </p:par>
                            </p:childTnLst>
                          </p:cTn>
                        </p:par>
                        <p:par>
                          <p:cTn id="66" fill="hold">
                            <p:stCondLst>
                              <p:cond delay="6500"/>
                            </p:stCondLst>
                            <p:childTnLst>
                              <p:par>
                                <p:cTn id="67" presetID="26" presetClass="emph" presetSubtype="0" fill="hold" nodeType="afterEffect">
                                  <p:stCondLst>
                                    <p:cond delay="0"/>
                                  </p:stCondLst>
                                  <p:childTnLst>
                                    <p:animEffect transition="out" filter="fade">
                                      <p:cBhvr>
                                        <p:cTn id="68" dur="250" tmFilter="0, 0; .2, .5; .8, .5; 1, 0"/>
                                        <p:tgtEl>
                                          <p:spTgt spid="13"/>
                                        </p:tgtEl>
                                      </p:cBhvr>
                                    </p:animEffect>
                                    <p:animScale>
                                      <p:cBhvr>
                                        <p:cTn id="69" dur="12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43"/>
          <p:cNvSpPr/>
          <p:nvPr/>
        </p:nvSpPr>
        <p:spPr>
          <a:xfrm>
            <a:off x="701290" y="2235685"/>
            <a:ext cx="2473502" cy="1627703"/>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0 w 2493147"/>
              <a:gd name="connsiteY5"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3147" h="997259">
                <a:moveTo>
                  <a:pt x="0" y="0"/>
                </a:moveTo>
                <a:lnTo>
                  <a:pt x="1994518" y="0"/>
                </a:lnTo>
                <a:lnTo>
                  <a:pt x="2493147" y="498630"/>
                </a:lnTo>
                <a:lnTo>
                  <a:pt x="1994518" y="997259"/>
                </a:lnTo>
                <a:lnTo>
                  <a:pt x="0" y="997259"/>
                </a:lnTo>
                <a:lnTo>
                  <a:pt x="0" y="0"/>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24" name="Freeform 44"/>
          <p:cNvSpPr/>
          <p:nvPr/>
        </p:nvSpPr>
        <p:spPr>
          <a:xfrm>
            <a:off x="2707688" y="2235685"/>
            <a:ext cx="2473502" cy="1627703"/>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25" name="Freeform 45"/>
          <p:cNvSpPr/>
          <p:nvPr/>
        </p:nvSpPr>
        <p:spPr>
          <a:xfrm>
            <a:off x="4714085" y="2235685"/>
            <a:ext cx="2473502" cy="1627703"/>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22" name="Freeform 46"/>
          <p:cNvSpPr/>
          <p:nvPr/>
        </p:nvSpPr>
        <p:spPr>
          <a:xfrm>
            <a:off x="6720483" y="2235685"/>
            <a:ext cx="2473502" cy="1627703"/>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grpSp>
        <p:nvGrpSpPr>
          <p:cNvPr id="2" name="组合 1"/>
          <p:cNvGrpSpPr/>
          <p:nvPr/>
        </p:nvGrpSpPr>
        <p:grpSpPr>
          <a:xfrm>
            <a:off x="400095" y="1976616"/>
            <a:ext cx="689816" cy="665592"/>
            <a:chOff x="400095" y="1976616"/>
            <a:chExt cx="689816" cy="665592"/>
          </a:xfrm>
        </p:grpSpPr>
        <p:sp>
          <p:nvSpPr>
            <p:cNvPr id="38" name="椭圆 37"/>
            <p:cNvSpPr/>
            <p:nvPr/>
          </p:nvSpPr>
          <p:spPr>
            <a:xfrm>
              <a:off x="400095" y="1976616"/>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9" name="椭圆 38"/>
            <p:cNvSpPr/>
            <p:nvPr/>
          </p:nvSpPr>
          <p:spPr>
            <a:xfrm>
              <a:off x="475966" y="2051912"/>
              <a:ext cx="522803" cy="51506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8684" name="组合 33"/>
            <p:cNvGrpSpPr/>
            <p:nvPr/>
          </p:nvGrpSpPr>
          <p:grpSpPr bwMode="auto">
            <a:xfrm>
              <a:off x="602552" y="2163176"/>
              <a:ext cx="487359" cy="442555"/>
              <a:chOff x="5722963" y="2742165"/>
              <a:chExt cx="500063" cy="460375"/>
            </a:xfrm>
          </p:grpSpPr>
          <p:sp>
            <p:nvSpPr>
              <p:cNvPr id="35"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8723"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872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3595897" y="3496661"/>
            <a:ext cx="697920" cy="665592"/>
            <a:chOff x="3595897" y="3496661"/>
            <a:chExt cx="697920" cy="665592"/>
          </a:xfrm>
        </p:grpSpPr>
        <p:sp>
          <p:nvSpPr>
            <p:cNvPr id="46" name="椭圆 45"/>
            <p:cNvSpPr/>
            <p:nvPr/>
          </p:nvSpPr>
          <p:spPr>
            <a:xfrm>
              <a:off x="3595897" y="349666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7" name="椭圆 46"/>
            <p:cNvSpPr/>
            <p:nvPr/>
          </p:nvSpPr>
          <p:spPr>
            <a:xfrm>
              <a:off x="3672277" y="3572102"/>
              <a:ext cx="521537" cy="515064"/>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8689" name="组合 41"/>
            <p:cNvGrpSpPr/>
            <p:nvPr/>
          </p:nvGrpSpPr>
          <p:grpSpPr bwMode="auto">
            <a:xfrm>
              <a:off x="3795066" y="3678365"/>
              <a:ext cx="498751" cy="442555"/>
              <a:chOff x="952501" y="6013451"/>
              <a:chExt cx="511175" cy="460375"/>
            </a:xfrm>
          </p:grpSpPr>
          <p:sp>
            <p:nvSpPr>
              <p:cNvPr id="4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8718"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8719"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5602203" y="1902424"/>
            <a:ext cx="673961" cy="665592"/>
            <a:chOff x="5602203" y="1902424"/>
            <a:chExt cx="673961" cy="665592"/>
          </a:xfrm>
        </p:grpSpPr>
        <p:sp>
          <p:nvSpPr>
            <p:cNvPr id="54" name="椭圆 53"/>
            <p:cNvSpPr/>
            <p:nvPr/>
          </p:nvSpPr>
          <p:spPr>
            <a:xfrm>
              <a:off x="5602203" y="1902424"/>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55" name="椭圆 54"/>
            <p:cNvSpPr/>
            <p:nvPr/>
          </p:nvSpPr>
          <p:spPr>
            <a:xfrm>
              <a:off x="5677409" y="1976903"/>
              <a:ext cx="522802" cy="516314"/>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8694" name="组合 49"/>
            <p:cNvGrpSpPr/>
            <p:nvPr/>
          </p:nvGrpSpPr>
          <p:grpSpPr bwMode="auto">
            <a:xfrm>
              <a:off x="5778679" y="2088166"/>
              <a:ext cx="497485" cy="442555"/>
              <a:chOff x="5405438" y="6815138"/>
              <a:chExt cx="511175" cy="460375"/>
            </a:xfrm>
          </p:grpSpPr>
          <p:sp>
            <p:nvSpPr>
              <p:cNvPr id="51"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8713"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8714"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8371179" y="3421811"/>
            <a:ext cx="711410" cy="665592"/>
            <a:chOff x="8371179" y="3421811"/>
            <a:chExt cx="711410" cy="665592"/>
          </a:xfrm>
        </p:grpSpPr>
        <p:sp>
          <p:nvSpPr>
            <p:cNvPr id="62" name="椭圆 61"/>
            <p:cNvSpPr/>
            <p:nvPr/>
          </p:nvSpPr>
          <p:spPr>
            <a:xfrm>
              <a:off x="8371179" y="342181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3" name="椭圆 62"/>
            <p:cNvSpPr/>
            <p:nvPr/>
          </p:nvSpPr>
          <p:spPr>
            <a:xfrm>
              <a:off x="8447124" y="3497093"/>
              <a:ext cx="522802" cy="515064"/>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8699" name="组合 57"/>
            <p:cNvGrpSpPr/>
            <p:nvPr/>
          </p:nvGrpSpPr>
          <p:grpSpPr bwMode="auto">
            <a:xfrm>
              <a:off x="8577508" y="3630859"/>
              <a:ext cx="505081" cy="445056"/>
              <a:chOff x="688976" y="7240588"/>
              <a:chExt cx="519113" cy="461963"/>
            </a:xfrm>
          </p:grpSpPr>
          <p:sp>
            <p:nvSpPr>
              <p:cNvPr id="5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870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870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sp>
        <p:nvSpPr>
          <p:cNvPr id="41" name="文本框 20"/>
          <p:cNvSpPr txBox="1"/>
          <p:nvPr/>
        </p:nvSpPr>
        <p:spPr>
          <a:xfrm>
            <a:off x="1188517" y="285900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solidFill>
                <a:latin typeface="+mj-ea"/>
                <a:ea typeface="+mj-ea"/>
                <a:sym typeface="宋体" panose="02010600030101010101" pitchFamily="2" charset="-122"/>
              </a:rPr>
              <a:t>添加标题</a:t>
            </a:r>
          </a:p>
        </p:txBody>
      </p:sp>
      <p:sp>
        <p:nvSpPr>
          <p:cNvPr id="42" name="文本框 20"/>
          <p:cNvSpPr txBox="1"/>
          <p:nvPr/>
        </p:nvSpPr>
        <p:spPr>
          <a:xfrm>
            <a:off x="3461817" y="285900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solidFill>
                <a:latin typeface="+mj-ea"/>
                <a:ea typeface="+mj-ea"/>
                <a:sym typeface="宋体" panose="02010600030101010101" pitchFamily="2" charset="-122"/>
              </a:rPr>
              <a:t>添加标题</a:t>
            </a:r>
          </a:p>
        </p:txBody>
      </p:sp>
      <p:sp>
        <p:nvSpPr>
          <p:cNvPr id="44" name="文本框 20"/>
          <p:cNvSpPr txBox="1"/>
          <p:nvPr/>
        </p:nvSpPr>
        <p:spPr>
          <a:xfrm>
            <a:off x="5468417" y="285900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solidFill>
                <a:latin typeface="+mj-ea"/>
                <a:ea typeface="+mj-ea"/>
                <a:sym typeface="宋体" panose="02010600030101010101" pitchFamily="2" charset="-122"/>
              </a:rPr>
              <a:t>添加标题</a:t>
            </a:r>
          </a:p>
        </p:txBody>
      </p:sp>
      <p:sp>
        <p:nvSpPr>
          <p:cNvPr id="45" name="文本框 20"/>
          <p:cNvSpPr txBox="1"/>
          <p:nvPr/>
        </p:nvSpPr>
        <p:spPr>
          <a:xfrm>
            <a:off x="7551217" y="285900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solidFill>
                <a:latin typeface="+mj-ea"/>
                <a:ea typeface="+mj-ea"/>
                <a:sym typeface="宋体" panose="02010600030101010101" pitchFamily="2" charset="-122"/>
              </a:rPr>
              <a:t>添加标题</a:t>
            </a:r>
          </a:p>
        </p:txBody>
      </p:sp>
      <p:grpSp>
        <p:nvGrpSpPr>
          <p:cNvPr id="48" name="组合 98"/>
          <p:cNvGrpSpPr/>
          <p:nvPr/>
        </p:nvGrpSpPr>
        <p:grpSpPr bwMode="auto">
          <a:xfrm>
            <a:off x="2755613" y="1348594"/>
            <a:ext cx="1919053" cy="830937"/>
            <a:chOff x="3508035" y="4207856"/>
            <a:chExt cx="2407376" cy="1055569"/>
          </a:xfrm>
        </p:grpSpPr>
        <p:sp>
          <p:nvSpPr>
            <p:cNvPr id="49"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0"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98"/>
          <p:cNvGrpSpPr/>
          <p:nvPr/>
        </p:nvGrpSpPr>
        <p:grpSpPr bwMode="auto">
          <a:xfrm>
            <a:off x="701082" y="3957633"/>
            <a:ext cx="1919053" cy="830936"/>
            <a:chOff x="3508035" y="4207856"/>
            <a:chExt cx="2407376" cy="1055567"/>
          </a:xfrm>
        </p:grpSpPr>
        <p:sp>
          <p:nvSpPr>
            <p:cNvPr id="58" name="矩形 47"/>
            <p:cNvSpPr>
              <a:spLocks noChangeArrowheads="1"/>
            </p:cNvSpPr>
            <p:nvPr/>
          </p:nvSpPr>
          <p:spPr bwMode="auto">
            <a:xfrm>
              <a:off x="3508035" y="4716052"/>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60"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73" name="组合 98"/>
          <p:cNvGrpSpPr/>
          <p:nvPr/>
        </p:nvGrpSpPr>
        <p:grpSpPr bwMode="auto">
          <a:xfrm>
            <a:off x="6743413" y="1348594"/>
            <a:ext cx="1919053" cy="830937"/>
            <a:chOff x="3508035" y="4207856"/>
            <a:chExt cx="2407376" cy="1055569"/>
          </a:xfrm>
        </p:grpSpPr>
        <p:sp>
          <p:nvSpPr>
            <p:cNvPr id="74"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75"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76" name="组合 98"/>
          <p:cNvGrpSpPr/>
          <p:nvPr/>
        </p:nvGrpSpPr>
        <p:grpSpPr bwMode="auto">
          <a:xfrm>
            <a:off x="4688882" y="3957633"/>
            <a:ext cx="1919053" cy="830936"/>
            <a:chOff x="3508035" y="4207856"/>
            <a:chExt cx="2407376" cy="1055567"/>
          </a:xfrm>
        </p:grpSpPr>
        <p:sp>
          <p:nvSpPr>
            <p:cNvPr id="77" name="矩形 47"/>
            <p:cNvSpPr>
              <a:spLocks noChangeArrowheads="1"/>
            </p:cNvSpPr>
            <p:nvPr/>
          </p:nvSpPr>
          <p:spPr bwMode="auto">
            <a:xfrm>
              <a:off x="3508035" y="4716052"/>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78"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2" name="组合 51"/>
          <p:cNvGrpSpPr/>
          <p:nvPr/>
        </p:nvGrpSpPr>
        <p:grpSpPr>
          <a:xfrm>
            <a:off x="-198457" y="144052"/>
            <a:ext cx="9920307" cy="324036"/>
            <a:chOff x="-198457" y="144052"/>
            <a:chExt cx="9920307" cy="324036"/>
          </a:xfrm>
        </p:grpSpPr>
        <p:cxnSp>
          <p:nvCxnSpPr>
            <p:cNvPr id="53" name="直接连接符 52"/>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198457" y="144052"/>
              <a:ext cx="2066885" cy="319659"/>
              <a:chOff x="2559580" y="72044"/>
              <a:chExt cx="2066885" cy="319659"/>
            </a:xfrm>
          </p:grpSpPr>
          <p:sp>
            <p:nvSpPr>
              <p:cNvPr id="69" name="五边形 68"/>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61" name="组合 60"/>
            <p:cNvGrpSpPr/>
            <p:nvPr/>
          </p:nvGrpSpPr>
          <p:grpSpPr>
            <a:xfrm>
              <a:off x="1273126" y="144052"/>
              <a:ext cx="2066885" cy="319659"/>
              <a:chOff x="4972411" y="72044"/>
              <a:chExt cx="2066885" cy="319659"/>
            </a:xfrm>
          </p:grpSpPr>
          <p:sp>
            <p:nvSpPr>
              <p:cNvPr id="67" name="五边形 66"/>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64" name="组合 63"/>
            <p:cNvGrpSpPr/>
            <p:nvPr/>
          </p:nvGrpSpPr>
          <p:grpSpPr>
            <a:xfrm>
              <a:off x="2753871" y="144052"/>
              <a:ext cx="2066885" cy="319659"/>
              <a:chOff x="7404958" y="72044"/>
              <a:chExt cx="2066885" cy="319659"/>
            </a:xfrm>
          </p:grpSpPr>
          <p:sp>
            <p:nvSpPr>
              <p:cNvPr id="65" name="五边形 64"/>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71" name="组合 70"/>
          <p:cNvGrpSpPr/>
          <p:nvPr/>
        </p:nvGrpSpPr>
        <p:grpSpPr>
          <a:xfrm>
            <a:off x="4284861" y="108049"/>
            <a:ext cx="2066885" cy="468053"/>
            <a:chOff x="121344" y="72044"/>
            <a:chExt cx="2066885" cy="468053"/>
          </a:xfrm>
        </p:grpSpPr>
        <p:sp>
          <p:nvSpPr>
            <p:cNvPr id="72" name="五边形 71"/>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250" fill="hold"/>
                                        <p:tgtEl>
                                          <p:spTgt spid="52"/>
                                        </p:tgtEl>
                                        <p:attrNameLst>
                                          <p:attrName>ppt_x</p:attrName>
                                        </p:attrNameLst>
                                      </p:cBhvr>
                                      <p:tavLst>
                                        <p:tav tm="0">
                                          <p:val>
                                            <p:strVal val="1+#ppt_w/2"/>
                                          </p:val>
                                        </p:tav>
                                        <p:tav tm="100000">
                                          <p:val>
                                            <p:strVal val="#ppt_x"/>
                                          </p:val>
                                        </p:tav>
                                      </p:tavLst>
                                    </p:anim>
                                    <p:anim calcmode="lin" valueType="num">
                                      <p:cBhvr additive="base">
                                        <p:cTn id="8" dur="25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250" fill="hold"/>
                                        <p:tgtEl>
                                          <p:spTgt spid="71"/>
                                        </p:tgtEl>
                                        <p:attrNameLst>
                                          <p:attrName>ppt_x</p:attrName>
                                        </p:attrNameLst>
                                      </p:cBhvr>
                                      <p:tavLst>
                                        <p:tav tm="0">
                                          <p:val>
                                            <p:strVal val="#ppt_x"/>
                                          </p:val>
                                        </p:tav>
                                        <p:tav tm="100000">
                                          <p:val>
                                            <p:strVal val="#ppt_x"/>
                                          </p:val>
                                        </p:tav>
                                      </p:tavLst>
                                    </p:anim>
                                    <p:anim calcmode="lin" valueType="num">
                                      <p:cBhvr additive="base">
                                        <p:cTn id="13" dur="250" fill="hold"/>
                                        <p:tgtEl>
                                          <p:spTgt spid="7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250"/>
                                        <p:tgtEl>
                                          <p:spTgt spid="23"/>
                                        </p:tgtEl>
                                        <p:attrNameLst>
                                          <p:attrName>ppt_x</p:attrName>
                                        </p:attrNameLst>
                                      </p:cBhvr>
                                      <p:tavLst>
                                        <p:tav tm="0">
                                          <p:val>
                                            <p:strVal val="#ppt_x-#ppt_w*1.125000"/>
                                          </p:val>
                                        </p:tav>
                                        <p:tav tm="100000">
                                          <p:val>
                                            <p:strVal val="#ppt_x"/>
                                          </p:val>
                                        </p:tav>
                                      </p:tavLst>
                                    </p:anim>
                                    <p:animEffect transition="in" filter="wipe(right)">
                                      <p:cBhvr>
                                        <p:cTn id="18" dur="250"/>
                                        <p:tgtEl>
                                          <p:spTgt spid="2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250"/>
                                        <p:tgtEl>
                                          <p:spTgt spid="4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250" fill="hold"/>
                                        <p:tgtEl>
                                          <p:spTgt spid="2"/>
                                        </p:tgtEl>
                                        <p:attrNameLst>
                                          <p:attrName>ppt_w</p:attrName>
                                        </p:attrNameLst>
                                      </p:cBhvr>
                                      <p:tavLst>
                                        <p:tav tm="0">
                                          <p:val>
                                            <p:fltVal val="0"/>
                                          </p:val>
                                        </p:tav>
                                        <p:tav tm="100000">
                                          <p:val>
                                            <p:strVal val="#ppt_w"/>
                                          </p:val>
                                        </p:tav>
                                      </p:tavLst>
                                    </p:anim>
                                    <p:anim calcmode="lin" valueType="num">
                                      <p:cBhvr>
                                        <p:cTn id="26" dur="250" fill="hold"/>
                                        <p:tgtEl>
                                          <p:spTgt spid="2"/>
                                        </p:tgtEl>
                                        <p:attrNameLst>
                                          <p:attrName>ppt_h</p:attrName>
                                        </p:attrNameLst>
                                      </p:cBhvr>
                                      <p:tavLst>
                                        <p:tav tm="0">
                                          <p:val>
                                            <p:fltVal val="0"/>
                                          </p:val>
                                        </p:tav>
                                        <p:tav tm="100000">
                                          <p:val>
                                            <p:strVal val="#ppt_h"/>
                                          </p:val>
                                        </p:tav>
                                      </p:tavLst>
                                    </p:anim>
                                    <p:animEffect transition="in" filter="fade">
                                      <p:cBhvr>
                                        <p:cTn id="27" dur="250"/>
                                        <p:tgtEl>
                                          <p:spTgt spid="2"/>
                                        </p:tgtEl>
                                      </p:cBhvr>
                                    </p:animEffect>
                                  </p:childTnLst>
                                </p:cTn>
                              </p:par>
                              <p:par>
                                <p:cTn id="28" presetID="22" presetClass="entr" presetSubtype="8" fill="hold"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left)">
                                      <p:cBhvr>
                                        <p:cTn id="30" dur="250"/>
                                        <p:tgtEl>
                                          <p:spTgt spid="57"/>
                                        </p:tgtEl>
                                      </p:cBhvr>
                                    </p:animEffect>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250"/>
                                        <p:tgtEl>
                                          <p:spTgt spid="24"/>
                                        </p:tgtEl>
                                        <p:attrNameLst>
                                          <p:attrName>ppt_x</p:attrName>
                                        </p:attrNameLst>
                                      </p:cBhvr>
                                      <p:tavLst>
                                        <p:tav tm="0">
                                          <p:val>
                                            <p:strVal val="#ppt_x-#ppt_w*1.125000"/>
                                          </p:val>
                                        </p:tav>
                                        <p:tav tm="100000">
                                          <p:val>
                                            <p:strVal val="#ppt_x"/>
                                          </p:val>
                                        </p:tav>
                                      </p:tavLst>
                                    </p:anim>
                                    <p:animEffect transition="in" filter="wipe(right)">
                                      <p:cBhvr>
                                        <p:cTn id="35" dur="250"/>
                                        <p:tgtEl>
                                          <p:spTgt spid="2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250"/>
                                        <p:tgtEl>
                                          <p:spTgt spid="42"/>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250" fill="hold"/>
                                        <p:tgtEl>
                                          <p:spTgt spid="3"/>
                                        </p:tgtEl>
                                        <p:attrNameLst>
                                          <p:attrName>ppt_w</p:attrName>
                                        </p:attrNameLst>
                                      </p:cBhvr>
                                      <p:tavLst>
                                        <p:tav tm="0">
                                          <p:val>
                                            <p:fltVal val="0"/>
                                          </p:val>
                                        </p:tav>
                                        <p:tav tm="100000">
                                          <p:val>
                                            <p:strVal val="#ppt_w"/>
                                          </p:val>
                                        </p:tav>
                                      </p:tavLst>
                                    </p:anim>
                                    <p:anim calcmode="lin" valueType="num">
                                      <p:cBhvr>
                                        <p:cTn id="43" dur="250" fill="hold"/>
                                        <p:tgtEl>
                                          <p:spTgt spid="3"/>
                                        </p:tgtEl>
                                        <p:attrNameLst>
                                          <p:attrName>ppt_h</p:attrName>
                                        </p:attrNameLst>
                                      </p:cBhvr>
                                      <p:tavLst>
                                        <p:tav tm="0">
                                          <p:val>
                                            <p:fltVal val="0"/>
                                          </p:val>
                                        </p:tav>
                                        <p:tav tm="100000">
                                          <p:val>
                                            <p:strVal val="#ppt_h"/>
                                          </p:val>
                                        </p:tav>
                                      </p:tavLst>
                                    </p:anim>
                                    <p:animEffect transition="in" filter="fade">
                                      <p:cBhvr>
                                        <p:cTn id="44" dur="250"/>
                                        <p:tgtEl>
                                          <p:spTgt spid="3"/>
                                        </p:tgtEl>
                                      </p:cBhvr>
                                    </p:animEffect>
                                  </p:childTnLst>
                                </p:cTn>
                              </p:par>
                              <p:par>
                                <p:cTn id="45" presetID="22" presetClass="entr" presetSubtype="8"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250"/>
                                        <p:tgtEl>
                                          <p:spTgt spid="48"/>
                                        </p:tgtEl>
                                      </p:cBhvr>
                                    </p:animEffect>
                                  </p:childTnLst>
                                </p:cTn>
                              </p:par>
                            </p:childTnLst>
                          </p:cTn>
                        </p:par>
                        <p:par>
                          <p:cTn id="48" fill="hold">
                            <p:stCondLst>
                              <p:cond delay="3000"/>
                            </p:stCondLst>
                            <p:childTnLst>
                              <p:par>
                                <p:cTn id="49" presetID="1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250"/>
                                        <p:tgtEl>
                                          <p:spTgt spid="25"/>
                                        </p:tgtEl>
                                        <p:attrNameLst>
                                          <p:attrName>ppt_x</p:attrName>
                                        </p:attrNameLst>
                                      </p:cBhvr>
                                      <p:tavLst>
                                        <p:tav tm="0">
                                          <p:val>
                                            <p:strVal val="#ppt_x-#ppt_w*1.125000"/>
                                          </p:val>
                                        </p:tav>
                                        <p:tav tm="100000">
                                          <p:val>
                                            <p:strVal val="#ppt_x"/>
                                          </p:val>
                                        </p:tav>
                                      </p:tavLst>
                                    </p:anim>
                                    <p:animEffect transition="in" filter="wipe(right)">
                                      <p:cBhvr>
                                        <p:cTn id="52" dur="250"/>
                                        <p:tgtEl>
                                          <p:spTgt spid="2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250"/>
                                        <p:tgtEl>
                                          <p:spTgt spid="44"/>
                                        </p:tgtEl>
                                      </p:cBhvr>
                                    </p:animEffect>
                                  </p:childTnLst>
                                </p:cTn>
                              </p:par>
                            </p:childTnLst>
                          </p:cTn>
                        </p:par>
                        <p:par>
                          <p:cTn id="56" fill="hold">
                            <p:stCondLst>
                              <p:cond delay="3500"/>
                            </p:stCondLst>
                            <p:childTnLst>
                              <p:par>
                                <p:cTn id="57" presetID="53" presetClass="entr" presetSubtype="16"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250" fill="hold"/>
                                        <p:tgtEl>
                                          <p:spTgt spid="4"/>
                                        </p:tgtEl>
                                        <p:attrNameLst>
                                          <p:attrName>ppt_w</p:attrName>
                                        </p:attrNameLst>
                                      </p:cBhvr>
                                      <p:tavLst>
                                        <p:tav tm="0">
                                          <p:val>
                                            <p:fltVal val="0"/>
                                          </p:val>
                                        </p:tav>
                                        <p:tav tm="100000">
                                          <p:val>
                                            <p:strVal val="#ppt_w"/>
                                          </p:val>
                                        </p:tav>
                                      </p:tavLst>
                                    </p:anim>
                                    <p:anim calcmode="lin" valueType="num">
                                      <p:cBhvr>
                                        <p:cTn id="60" dur="250" fill="hold"/>
                                        <p:tgtEl>
                                          <p:spTgt spid="4"/>
                                        </p:tgtEl>
                                        <p:attrNameLst>
                                          <p:attrName>ppt_h</p:attrName>
                                        </p:attrNameLst>
                                      </p:cBhvr>
                                      <p:tavLst>
                                        <p:tav tm="0">
                                          <p:val>
                                            <p:fltVal val="0"/>
                                          </p:val>
                                        </p:tav>
                                        <p:tav tm="100000">
                                          <p:val>
                                            <p:strVal val="#ppt_h"/>
                                          </p:val>
                                        </p:tav>
                                      </p:tavLst>
                                    </p:anim>
                                    <p:animEffect transition="in" filter="fade">
                                      <p:cBhvr>
                                        <p:cTn id="61" dur="250"/>
                                        <p:tgtEl>
                                          <p:spTgt spid="4"/>
                                        </p:tgtEl>
                                      </p:cBhvr>
                                    </p:animEffect>
                                  </p:childTnLst>
                                </p:cTn>
                              </p:par>
                              <p:par>
                                <p:cTn id="62" presetID="22" presetClass="entr" presetSubtype="8" fill="hold"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left)">
                                      <p:cBhvr>
                                        <p:cTn id="64" dur="250"/>
                                        <p:tgtEl>
                                          <p:spTgt spid="76"/>
                                        </p:tgtEl>
                                      </p:cBhvr>
                                    </p:animEffect>
                                  </p:childTnLst>
                                </p:cTn>
                              </p:par>
                            </p:childTnLst>
                          </p:cTn>
                        </p:par>
                        <p:par>
                          <p:cTn id="65" fill="hold">
                            <p:stCondLst>
                              <p:cond delay="4000"/>
                            </p:stCondLst>
                            <p:childTnLst>
                              <p:par>
                                <p:cTn id="66" presetID="1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250"/>
                                        <p:tgtEl>
                                          <p:spTgt spid="22"/>
                                        </p:tgtEl>
                                        <p:attrNameLst>
                                          <p:attrName>ppt_x</p:attrName>
                                        </p:attrNameLst>
                                      </p:cBhvr>
                                      <p:tavLst>
                                        <p:tav tm="0">
                                          <p:val>
                                            <p:strVal val="#ppt_x-#ppt_w*1.125000"/>
                                          </p:val>
                                        </p:tav>
                                        <p:tav tm="100000">
                                          <p:val>
                                            <p:strVal val="#ppt_x"/>
                                          </p:val>
                                        </p:tav>
                                      </p:tavLst>
                                    </p:anim>
                                    <p:animEffect transition="in" filter="wipe(right)">
                                      <p:cBhvr>
                                        <p:cTn id="69" dur="250"/>
                                        <p:tgtEl>
                                          <p:spTgt spid="2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left)">
                                      <p:cBhvr>
                                        <p:cTn id="72" dur="250"/>
                                        <p:tgtEl>
                                          <p:spTgt spid="45"/>
                                        </p:tgtEl>
                                      </p:cBhvr>
                                    </p:animEffect>
                                  </p:childTnLst>
                                </p:cTn>
                              </p:par>
                            </p:childTnLst>
                          </p:cTn>
                        </p:par>
                        <p:par>
                          <p:cTn id="73" fill="hold">
                            <p:stCondLst>
                              <p:cond delay="4500"/>
                            </p:stCondLst>
                            <p:childTnLst>
                              <p:par>
                                <p:cTn id="74" presetID="53" presetClass="entr" presetSubtype="16"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250" fill="hold"/>
                                        <p:tgtEl>
                                          <p:spTgt spid="5"/>
                                        </p:tgtEl>
                                        <p:attrNameLst>
                                          <p:attrName>ppt_w</p:attrName>
                                        </p:attrNameLst>
                                      </p:cBhvr>
                                      <p:tavLst>
                                        <p:tav tm="0">
                                          <p:val>
                                            <p:fltVal val="0"/>
                                          </p:val>
                                        </p:tav>
                                        <p:tav tm="100000">
                                          <p:val>
                                            <p:strVal val="#ppt_w"/>
                                          </p:val>
                                        </p:tav>
                                      </p:tavLst>
                                    </p:anim>
                                    <p:anim calcmode="lin" valueType="num">
                                      <p:cBhvr>
                                        <p:cTn id="77" dur="250" fill="hold"/>
                                        <p:tgtEl>
                                          <p:spTgt spid="5"/>
                                        </p:tgtEl>
                                        <p:attrNameLst>
                                          <p:attrName>ppt_h</p:attrName>
                                        </p:attrNameLst>
                                      </p:cBhvr>
                                      <p:tavLst>
                                        <p:tav tm="0">
                                          <p:val>
                                            <p:fltVal val="0"/>
                                          </p:val>
                                        </p:tav>
                                        <p:tav tm="100000">
                                          <p:val>
                                            <p:strVal val="#ppt_h"/>
                                          </p:val>
                                        </p:tav>
                                      </p:tavLst>
                                    </p:anim>
                                    <p:animEffect transition="in" filter="fade">
                                      <p:cBhvr>
                                        <p:cTn id="78" dur="250"/>
                                        <p:tgtEl>
                                          <p:spTgt spid="5"/>
                                        </p:tgtEl>
                                      </p:cBhvr>
                                    </p:animEffect>
                                  </p:childTnLst>
                                </p:cTn>
                              </p:par>
                              <p:par>
                                <p:cTn id="79" presetID="22" presetClass="entr" presetSubtype="8" fill="hold" nodeType="with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2" grpId="0" animBg="1"/>
      <p:bldP spid="41" grpId="0"/>
      <p:bldP spid="42" grpId="0"/>
      <p:bldP spid="44" grpId="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bwMode="auto">
          <a:xfrm rot="1245109">
            <a:off x="2292350" y="1390650"/>
            <a:ext cx="2786063" cy="2752725"/>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en-US" kern="0">
              <a:solidFill>
                <a:schemeClr val="accent5">
                  <a:lumMod val="50000"/>
                </a:schemeClr>
              </a:solidFill>
              <a:latin typeface="Calibri" panose="020F0502020204030204"/>
              <a:ea typeface="+mn-ea"/>
            </a:endParaRPr>
          </a:p>
        </p:txBody>
      </p:sp>
      <p:pic>
        <p:nvPicPr>
          <p:cNvPr id="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49237" y="1541746"/>
            <a:ext cx="2447597" cy="2450531"/>
          </a:xfrm>
          <a:prstGeom prst="ellipse">
            <a:avLst/>
          </a:prstGeom>
          <a:noFill/>
          <a:effectLst>
            <a:innerShdw blurRad="101600" dist="25400" dir="13500000">
              <a:prstClr val="black">
                <a:alpha val="69000"/>
              </a:prstClr>
            </a:innerShdw>
          </a:effectLst>
        </p:spPr>
      </p:pic>
      <p:sp>
        <p:nvSpPr>
          <p:cNvPr id="50" name="椭圆 49"/>
          <p:cNvSpPr/>
          <p:nvPr/>
        </p:nvSpPr>
        <p:spPr bwMode="auto">
          <a:xfrm rot="1245109">
            <a:off x="812800" y="985838"/>
            <a:ext cx="1806575" cy="178435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en-US" kern="0">
              <a:solidFill>
                <a:schemeClr val="accent5">
                  <a:lumMod val="50000"/>
                </a:schemeClr>
              </a:solidFill>
              <a:latin typeface="Calibri" panose="020F0502020204030204"/>
              <a:ea typeface="+mn-ea"/>
            </a:endParaRPr>
          </a:p>
        </p:txBody>
      </p:sp>
      <p:pic>
        <p:nvPicPr>
          <p:cNvPr id="51"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22275" y="1100440"/>
            <a:ext cx="1587623" cy="1584175"/>
          </a:xfrm>
          <a:prstGeom prst="ellipse">
            <a:avLst/>
          </a:prstGeom>
          <a:noFill/>
          <a:effectLst>
            <a:innerShdw blurRad="101600" dist="25400" dir="13500000">
              <a:prstClr val="black">
                <a:alpha val="69000"/>
              </a:prstClr>
            </a:innerShdw>
          </a:effectLst>
        </p:spPr>
      </p:pic>
      <p:grpSp>
        <p:nvGrpSpPr>
          <p:cNvPr id="4" name="组合 51"/>
          <p:cNvGrpSpPr/>
          <p:nvPr/>
        </p:nvGrpSpPr>
        <p:grpSpPr bwMode="auto">
          <a:xfrm>
            <a:off x="2146300" y="3644900"/>
            <a:ext cx="1304925" cy="1287463"/>
            <a:chOff x="1404541" y="3428370"/>
            <a:chExt cx="1807054" cy="1784627"/>
          </a:xfrm>
        </p:grpSpPr>
        <p:grpSp>
          <p:nvGrpSpPr>
            <p:cNvPr id="15422" name="组合 52"/>
            <p:cNvGrpSpPr/>
            <p:nvPr/>
          </p:nvGrpSpPr>
          <p:grpSpPr bwMode="auto">
            <a:xfrm>
              <a:off x="1404541" y="3428370"/>
              <a:ext cx="1807054" cy="1784627"/>
              <a:chOff x="1273440" y="3314664"/>
              <a:chExt cx="1807054" cy="1784627"/>
            </a:xfrm>
          </p:grpSpPr>
          <p:sp>
            <p:nvSpPr>
              <p:cNvPr id="55" name="椭圆 54"/>
              <p:cNvSpPr/>
              <p:nvPr/>
            </p:nvSpPr>
            <p:spPr>
              <a:xfrm rot="1245109">
                <a:off x="1273440" y="3314664"/>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en-US" kern="0">
                  <a:solidFill>
                    <a:schemeClr val="accent5">
                      <a:lumMod val="50000"/>
                    </a:schemeClr>
                  </a:solidFill>
                  <a:latin typeface="Calibri" panose="020F0502020204030204"/>
                  <a:ea typeface="+mn-ea"/>
                </a:endParaRPr>
              </a:p>
            </p:txBody>
          </p:sp>
          <p:sp>
            <p:nvSpPr>
              <p:cNvPr id="56" name="椭圆 55"/>
              <p:cNvSpPr/>
              <p:nvPr/>
            </p:nvSpPr>
            <p:spPr>
              <a:xfrm>
                <a:off x="1404541" y="3440720"/>
                <a:ext cx="1532516" cy="1532516"/>
              </a:xfrm>
              <a:prstGeom prst="ellipse">
                <a:avLst/>
              </a:prstGeom>
              <a:solidFill>
                <a:schemeClr val="accent3"/>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accent4"/>
                  </a:solidFill>
                </a:endParaRPr>
              </a:p>
            </p:txBody>
          </p:sp>
        </p:grpSp>
        <p:sp>
          <p:nvSpPr>
            <p:cNvPr id="54" name="Freeform 41"/>
            <p:cNvSpPr>
              <a:spLocks noEditPoints="1"/>
            </p:cNvSpPr>
            <p:nvPr/>
          </p:nvSpPr>
          <p:spPr bwMode="auto">
            <a:xfrm>
              <a:off x="1846413" y="3824465"/>
              <a:ext cx="912320" cy="818596"/>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6" name="组合 56"/>
          <p:cNvGrpSpPr>
            <a:grpSpLocks noChangeAspect="1"/>
          </p:cNvGrpSpPr>
          <p:nvPr/>
        </p:nvGrpSpPr>
        <p:grpSpPr bwMode="auto">
          <a:xfrm>
            <a:off x="5618163" y="3529013"/>
            <a:ext cx="3275012" cy="777875"/>
            <a:chOff x="5192066" y="1951081"/>
            <a:chExt cx="3051631" cy="724443"/>
          </a:xfrm>
        </p:grpSpPr>
        <p:grpSp>
          <p:nvGrpSpPr>
            <p:cNvPr id="15404" name="组合 57"/>
            <p:cNvGrpSpPr/>
            <p:nvPr/>
          </p:nvGrpSpPr>
          <p:grpSpPr bwMode="auto">
            <a:xfrm>
              <a:off x="5192066" y="1951081"/>
              <a:ext cx="3051631" cy="724443"/>
              <a:chOff x="5076057" y="2427734"/>
              <a:chExt cx="2880320" cy="526345"/>
            </a:xfrm>
          </p:grpSpPr>
          <p:sp>
            <p:nvSpPr>
              <p:cNvPr id="64" name="矩形 63"/>
              <p:cNvSpPr/>
              <p:nvPr/>
            </p:nvSpPr>
            <p:spPr>
              <a:xfrm>
                <a:off x="5076057" y="2427734"/>
                <a:ext cx="2880320" cy="526344"/>
              </a:xfrm>
              <a:prstGeom prst="rect">
                <a:avLst/>
              </a:prstGeom>
              <a:solidFill>
                <a:schemeClr val="accent2"/>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65"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66"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67"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grpSp>
          <p:nvGrpSpPr>
            <p:cNvPr id="15405" name="组合 58"/>
            <p:cNvGrpSpPr/>
            <p:nvPr/>
          </p:nvGrpSpPr>
          <p:grpSpPr bwMode="auto">
            <a:xfrm>
              <a:off x="6386716" y="1990699"/>
              <a:ext cx="1569660" cy="628637"/>
              <a:chOff x="606331" y="1409613"/>
              <a:chExt cx="1569660" cy="628637"/>
            </a:xfrm>
          </p:grpSpPr>
          <p:sp>
            <p:nvSpPr>
              <p:cNvPr id="15408" name="TextBox 61"/>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1600">
                    <a:solidFill>
                      <a:schemeClr val="bg1"/>
                    </a:solidFill>
                    <a:latin typeface="微软雅黑" panose="020B0503020204020204" pitchFamily="34" charset="-122"/>
                  </a:rPr>
                  <a:t>添加标题</a:t>
                </a:r>
              </a:p>
            </p:txBody>
          </p:sp>
          <p:sp>
            <p:nvSpPr>
              <p:cNvPr id="15409" name="TextBox 62"/>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900">
                    <a:solidFill>
                      <a:schemeClr val="bg1"/>
                    </a:solidFill>
                    <a:latin typeface="微软雅黑" panose="020B0503020204020204" pitchFamily="34" charset="-122"/>
                  </a:rPr>
                  <a:t>单击添加文本单击添加文本</a:t>
                </a:r>
                <a:endParaRPr lang="en-US" altLang="zh-CN" sz="900">
                  <a:solidFill>
                    <a:schemeClr val="bg1"/>
                  </a:solidFill>
                  <a:latin typeface="微软雅黑" panose="020B0503020204020204" pitchFamily="34" charset="-122"/>
                </a:endParaRPr>
              </a:p>
              <a:p>
                <a:r>
                  <a:rPr lang="zh-CN" altLang="en-US" sz="900">
                    <a:solidFill>
                      <a:schemeClr val="bg1"/>
                    </a:solidFill>
                    <a:latin typeface="微软雅黑" panose="020B0503020204020204" pitchFamily="34" charset="-122"/>
                  </a:rPr>
                  <a:t>单击添加文本单击添加文本</a:t>
                </a:r>
              </a:p>
            </p:txBody>
          </p:sp>
        </p:grpSp>
        <p:cxnSp>
          <p:nvCxnSpPr>
            <p:cNvPr id="60" name="直接连接符 59"/>
            <p:cNvCxnSpPr/>
            <p:nvPr/>
          </p:nvCxnSpPr>
          <p:spPr>
            <a:xfrm>
              <a:off x="6240833" y="2050137"/>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Freeform 10"/>
            <p:cNvSpPr>
              <a:spLocks noEditPoints="1"/>
            </p:cNvSpPr>
            <p:nvPr/>
          </p:nvSpPr>
          <p:spPr bwMode="auto">
            <a:xfrm>
              <a:off x="5760087" y="2103361"/>
              <a:ext cx="251467" cy="468671"/>
            </a:xfrm>
            <a:custGeom>
              <a:avLst/>
              <a:gdLst>
                <a:gd name="T0" fmla="*/ 55 w 152"/>
                <a:gd name="T1" fmla="*/ 43 h 277"/>
                <a:gd name="T2" fmla="*/ 61 w 152"/>
                <a:gd name="T3" fmla="*/ 64 h 277"/>
                <a:gd name="T4" fmla="*/ 6 w 152"/>
                <a:gd name="T5" fmla="*/ 34 h 277"/>
                <a:gd name="T6" fmla="*/ 4 w 152"/>
                <a:gd name="T7" fmla="*/ 33 h 277"/>
                <a:gd name="T8" fmla="*/ 4 w 152"/>
                <a:gd name="T9" fmla="*/ 74 h 277"/>
                <a:gd name="T10" fmla="*/ 6 w 152"/>
                <a:gd name="T11" fmla="*/ 73 h 277"/>
                <a:gd name="T12" fmla="*/ 102 w 152"/>
                <a:gd name="T13" fmla="*/ 64 h 277"/>
                <a:gd name="T14" fmla="*/ 102 w 152"/>
                <a:gd name="T15" fmla="*/ 0 h 277"/>
                <a:gd name="T16" fmla="*/ 102 w 152"/>
                <a:gd name="T17" fmla="*/ 64 h 277"/>
                <a:gd name="T18" fmla="*/ 59 w 152"/>
                <a:gd name="T19" fmla="*/ 260 h 277"/>
                <a:gd name="T20" fmla="*/ 71 w 152"/>
                <a:gd name="T21" fmla="*/ 277 h 277"/>
                <a:gd name="T22" fmla="*/ 103 w 152"/>
                <a:gd name="T23" fmla="*/ 206 h 277"/>
                <a:gd name="T24" fmla="*/ 86 w 152"/>
                <a:gd name="T25" fmla="*/ 174 h 277"/>
                <a:gd name="T26" fmla="*/ 122 w 152"/>
                <a:gd name="T27" fmla="*/ 171 h 277"/>
                <a:gd name="T28" fmla="*/ 124 w 152"/>
                <a:gd name="T29" fmla="*/ 150 h 277"/>
                <a:gd name="T30" fmla="*/ 102 w 152"/>
                <a:gd name="T31" fmla="*/ 68 h 277"/>
                <a:gd name="T32" fmla="*/ 94 w 152"/>
                <a:gd name="T33" fmla="*/ 75 h 277"/>
                <a:gd name="T34" fmla="*/ 112 w 152"/>
                <a:gd name="T35" fmla="*/ 82 h 277"/>
                <a:gd name="T36" fmla="*/ 80 w 152"/>
                <a:gd name="T37" fmla="*/ 110 h 277"/>
                <a:gd name="T38" fmla="*/ 83 w 152"/>
                <a:gd name="T39" fmla="*/ 166 h 277"/>
                <a:gd name="T40" fmla="*/ 97 w 152"/>
                <a:gd name="T41" fmla="*/ 179 h 277"/>
                <a:gd name="T42" fmla="*/ 125 w 152"/>
                <a:gd name="T43" fmla="*/ 268 h 277"/>
                <a:gd name="T44" fmla="*/ 141 w 152"/>
                <a:gd name="T45" fmla="*/ 276 h 277"/>
                <a:gd name="T46" fmla="*/ 51 w 152"/>
                <a:gd name="T47" fmla="*/ 64 h 277"/>
                <a:gd name="T48" fmla="*/ 27 w 152"/>
                <a:gd name="T49" fmla="*/ 42 h 277"/>
                <a:gd name="T50" fmla="*/ 8 w 152"/>
                <a:gd name="T51" fmla="*/ 72 h 277"/>
                <a:gd name="T52" fmla="*/ 51 w 152"/>
                <a:gd name="T53" fmla="*/ 64 h 277"/>
                <a:gd name="T54" fmla="*/ 68 w 152"/>
                <a:gd name="T55" fmla="*/ 112 h 277"/>
                <a:gd name="T56" fmla="*/ 73 w 152"/>
                <a:gd name="T57" fmla="*/ 111 h 277"/>
                <a:gd name="T58" fmla="*/ 110 w 152"/>
                <a:gd name="T59" fmla="*/ 92 h 277"/>
                <a:gd name="T60" fmla="*/ 99 w 152"/>
                <a:gd name="T61" fmla="*/ 76 h 277"/>
                <a:gd name="T62" fmla="*/ 70 w 152"/>
                <a:gd name="T63" fmla="*/ 87 h 277"/>
                <a:gd name="T64" fmla="*/ 43 w 152"/>
                <a:gd name="T65" fmla="*/ 67 h 277"/>
                <a:gd name="T66" fmla="*/ 32 w 152"/>
                <a:gd name="T67" fmla="*/ 80 h 277"/>
                <a:gd name="T68" fmla="*/ 60 w 152"/>
                <a:gd name="T69" fmla="*/ 10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277">
                  <a:moveTo>
                    <a:pt x="61" y="43"/>
                  </a:moveTo>
                  <a:cubicBezTo>
                    <a:pt x="55" y="43"/>
                    <a:pt x="55" y="43"/>
                    <a:pt x="55" y="43"/>
                  </a:cubicBezTo>
                  <a:cubicBezTo>
                    <a:pt x="55" y="64"/>
                    <a:pt x="55" y="64"/>
                    <a:pt x="55" y="64"/>
                  </a:cubicBezTo>
                  <a:cubicBezTo>
                    <a:pt x="61" y="64"/>
                    <a:pt x="61" y="64"/>
                    <a:pt x="61" y="64"/>
                  </a:cubicBezTo>
                  <a:lnTo>
                    <a:pt x="61" y="43"/>
                  </a:lnTo>
                  <a:close/>
                  <a:moveTo>
                    <a:pt x="6" y="34"/>
                  </a:moveTo>
                  <a:cubicBezTo>
                    <a:pt x="6" y="34"/>
                    <a:pt x="5" y="34"/>
                    <a:pt x="5" y="33"/>
                  </a:cubicBezTo>
                  <a:cubicBezTo>
                    <a:pt x="5" y="33"/>
                    <a:pt x="4" y="33"/>
                    <a:pt x="4" y="33"/>
                  </a:cubicBezTo>
                  <a:cubicBezTo>
                    <a:pt x="2" y="33"/>
                    <a:pt x="0" y="42"/>
                    <a:pt x="0" y="53"/>
                  </a:cubicBezTo>
                  <a:cubicBezTo>
                    <a:pt x="0" y="65"/>
                    <a:pt x="2" y="74"/>
                    <a:pt x="4" y="74"/>
                  </a:cubicBezTo>
                  <a:cubicBezTo>
                    <a:pt x="4" y="74"/>
                    <a:pt x="5" y="74"/>
                    <a:pt x="5" y="74"/>
                  </a:cubicBezTo>
                  <a:cubicBezTo>
                    <a:pt x="5" y="74"/>
                    <a:pt x="6" y="73"/>
                    <a:pt x="6" y="73"/>
                  </a:cubicBezTo>
                  <a:cubicBezTo>
                    <a:pt x="1" y="56"/>
                    <a:pt x="5" y="39"/>
                    <a:pt x="6" y="34"/>
                  </a:cubicBezTo>
                  <a:close/>
                  <a:moveTo>
                    <a:pt x="102" y="64"/>
                  </a:moveTo>
                  <a:cubicBezTo>
                    <a:pt x="120" y="64"/>
                    <a:pt x="134" y="49"/>
                    <a:pt x="134" y="32"/>
                  </a:cubicBezTo>
                  <a:cubicBezTo>
                    <a:pt x="134" y="14"/>
                    <a:pt x="120" y="0"/>
                    <a:pt x="102" y="0"/>
                  </a:cubicBezTo>
                  <a:cubicBezTo>
                    <a:pt x="85" y="0"/>
                    <a:pt x="70" y="14"/>
                    <a:pt x="70" y="32"/>
                  </a:cubicBezTo>
                  <a:cubicBezTo>
                    <a:pt x="70" y="49"/>
                    <a:pt x="85" y="64"/>
                    <a:pt x="102" y="64"/>
                  </a:cubicBezTo>
                  <a:close/>
                  <a:moveTo>
                    <a:pt x="86" y="174"/>
                  </a:moveTo>
                  <a:cubicBezTo>
                    <a:pt x="59" y="260"/>
                    <a:pt x="59" y="260"/>
                    <a:pt x="59" y="260"/>
                  </a:cubicBezTo>
                  <a:cubicBezTo>
                    <a:pt x="57" y="267"/>
                    <a:pt x="61" y="274"/>
                    <a:pt x="68" y="276"/>
                  </a:cubicBezTo>
                  <a:cubicBezTo>
                    <a:pt x="69" y="277"/>
                    <a:pt x="70" y="277"/>
                    <a:pt x="71" y="277"/>
                  </a:cubicBezTo>
                  <a:cubicBezTo>
                    <a:pt x="77" y="277"/>
                    <a:pt x="82" y="273"/>
                    <a:pt x="84" y="268"/>
                  </a:cubicBezTo>
                  <a:cubicBezTo>
                    <a:pt x="103" y="206"/>
                    <a:pt x="103" y="206"/>
                    <a:pt x="103" y="206"/>
                  </a:cubicBezTo>
                  <a:cubicBezTo>
                    <a:pt x="95" y="180"/>
                    <a:pt x="95" y="180"/>
                    <a:pt x="95" y="180"/>
                  </a:cubicBezTo>
                  <a:cubicBezTo>
                    <a:pt x="91" y="179"/>
                    <a:pt x="88" y="176"/>
                    <a:pt x="86" y="174"/>
                  </a:cubicBezTo>
                  <a:close/>
                  <a:moveTo>
                    <a:pt x="150" y="259"/>
                  </a:moveTo>
                  <a:cubicBezTo>
                    <a:pt x="122" y="171"/>
                    <a:pt x="122" y="171"/>
                    <a:pt x="122" y="171"/>
                  </a:cubicBezTo>
                  <a:cubicBezTo>
                    <a:pt x="122" y="171"/>
                    <a:pt x="122" y="171"/>
                    <a:pt x="122" y="171"/>
                  </a:cubicBezTo>
                  <a:cubicBezTo>
                    <a:pt x="125" y="165"/>
                    <a:pt x="126" y="157"/>
                    <a:pt x="124" y="150"/>
                  </a:cubicBezTo>
                  <a:cubicBezTo>
                    <a:pt x="124" y="97"/>
                    <a:pt x="124" y="97"/>
                    <a:pt x="124" y="97"/>
                  </a:cubicBezTo>
                  <a:cubicBezTo>
                    <a:pt x="124" y="81"/>
                    <a:pt x="114" y="68"/>
                    <a:pt x="102" y="68"/>
                  </a:cubicBezTo>
                  <a:cubicBezTo>
                    <a:pt x="95" y="68"/>
                    <a:pt x="89" y="72"/>
                    <a:pt x="85" y="79"/>
                  </a:cubicBezTo>
                  <a:cubicBezTo>
                    <a:pt x="94" y="75"/>
                    <a:pt x="94" y="75"/>
                    <a:pt x="94" y="75"/>
                  </a:cubicBezTo>
                  <a:cubicBezTo>
                    <a:pt x="96" y="74"/>
                    <a:pt x="98" y="74"/>
                    <a:pt x="99" y="74"/>
                  </a:cubicBezTo>
                  <a:cubicBezTo>
                    <a:pt x="105" y="74"/>
                    <a:pt x="110" y="77"/>
                    <a:pt x="112" y="82"/>
                  </a:cubicBezTo>
                  <a:cubicBezTo>
                    <a:pt x="115" y="89"/>
                    <a:pt x="112" y="97"/>
                    <a:pt x="105" y="100"/>
                  </a:cubicBezTo>
                  <a:cubicBezTo>
                    <a:pt x="80" y="110"/>
                    <a:pt x="80" y="110"/>
                    <a:pt x="80" y="110"/>
                  </a:cubicBezTo>
                  <a:cubicBezTo>
                    <a:pt x="80" y="152"/>
                    <a:pt x="80" y="152"/>
                    <a:pt x="80" y="152"/>
                  </a:cubicBezTo>
                  <a:cubicBezTo>
                    <a:pt x="80" y="157"/>
                    <a:pt x="81" y="161"/>
                    <a:pt x="83" y="166"/>
                  </a:cubicBezTo>
                  <a:cubicBezTo>
                    <a:pt x="83" y="166"/>
                    <a:pt x="87" y="176"/>
                    <a:pt x="96" y="179"/>
                  </a:cubicBezTo>
                  <a:cubicBezTo>
                    <a:pt x="97" y="179"/>
                    <a:pt x="97" y="179"/>
                    <a:pt x="97" y="179"/>
                  </a:cubicBezTo>
                  <a:cubicBezTo>
                    <a:pt x="97" y="179"/>
                    <a:pt x="97" y="179"/>
                    <a:pt x="97" y="179"/>
                  </a:cubicBezTo>
                  <a:cubicBezTo>
                    <a:pt x="125" y="268"/>
                    <a:pt x="125" y="268"/>
                    <a:pt x="125" y="268"/>
                  </a:cubicBezTo>
                  <a:cubicBezTo>
                    <a:pt x="126" y="273"/>
                    <a:pt x="132" y="277"/>
                    <a:pt x="137" y="277"/>
                  </a:cubicBezTo>
                  <a:cubicBezTo>
                    <a:pt x="139" y="277"/>
                    <a:pt x="140" y="277"/>
                    <a:pt x="141" y="276"/>
                  </a:cubicBezTo>
                  <a:cubicBezTo>
                    <a:pt x="148" y="274"/>
                    <a:pt x="152" y="266"/>
                    <a:pt x="150" y="259"/>
                  </a:cubicBezTo>
                  <a:close/>
                  <a:moveTo>
                    <a:pt x="51" y="64"/>
                  </a:moveTo>
                  <a:cubicBezTo>
                    <a:pt x="51" y="43"/>
                    <a:pt x="51" y="43"/>
                    <a:pt x="51" y="43"/>
                  </a:cubicBezTo>
                  <a:cubicBezTo>
                    <a:pt x="51" y="43"/>
                    <a:pt x="42" y="45"/>
                    <a:pt x="27" y="42"/>
                  </a:cubicBezTo>
                  <a:cubicBezTo>
                    <a:pt x="19" y="40"/>
                    <a:pt x="12" y="37"/>
                    <a:pt x="8" y="35"/>
                  </a:cubicBezTo>
                  <a:cubicBezTo>
                    <a:pt x="7" y="40"/>
                    <a:pt x="3" y="56"/>
                    <a:pt x="8" y="72"/>
                  </a:cubicBezTo>
                  <a:cubicBezTo>
                    <a:pt x="12" y="70"/>
                    <a:pt x="20" y="67"/>
                    <a:pt x="28" y="65"/>
                  </a:cubicBezTo>
                  <a:cubicBezTo>
                    <a:pt x="40" y="63"/>
                    <a:pt x="51" y="64"/>
                    <a:pt x="51" y="64"/>
                  </a:cubicBezTo>
                  <a:close/>
                  <a:moveTo>
                    <a:pt x="68" y="112"/>
                  </a:moveTo>
                  <a:cubicBezTo>
                    <a:pt x="68" y="112"/>
                    <a:pt x="68" y="112"/>
                    <a:pt x="68" y="112"/>
                  </a:cubicBezTo>
                  <a:cubicBezTo>
                    <a:pt x="69" y="112"/>
                    <a:pt x="69" y="112"/>
                    <a:pt x="69" y="112"/>
                  </a:cubicBezTo>
                  <a:cubicBezTo>
                    <a:pt x="71" y="112"/>
                    <a:pt x="72" y="112"/>
                    <a:pt x="73" y="111"/>
                  </a:cubicBezTo>
                  <a:cubicBezTo>
                    <a:pt x="104" y="98"/>
                    <a:pt x="104" y="98"/>
                    <a:pt x="104" y="98"/>
                  </a:cubicBezTo>
                  <a:cubicBezTo>
                    <a:pt x="107" y="97"/>
                    <a:pt x="109" y="95"/>
                    <a:pt x="110" y="92"/>
                  </a:cubicBezTo>
                  <a:cubicBezTo>
                    <a:pt x="111" y="89"/>
                    <a:pt x="111" y="86"/>
                    <a:pt x="110" y="83"/>
                  </a:cubicBezTo>
                  <a:cubicBezTo>
                    <a:pt x="108" y="79"/>
                    <a:pt x="104" y="76"/>
                    <a:pt x="99" y="76"/>
                  </a:cubicBezTo>
                  <a:cubicBezTo>
                    <a:pt x="98" y="76"/>
                    <a:pt x="96" y="76"/>
                    <a:pt x="95" y="77"/>
                  </a:cubicBezTo>
                  <a:cubicBezTo>
                    <a:pt x="70" y="87"/>
                    <a:pt x="70" y="87"/>
                    <a:pt x="70" y="87"/>
                  </a:cubicBezTo>
                  <a:cubicBezTo>
                    <a:pt x="51" y="70"/>
                    <a:pt x="51" y="70"/>
                    <a:pt x="51" y="70"/>
                  </a:cubicBezTo>
                  <a:cubicBezTo>
                    <a:pt x="49" y="68"/>
                    <a:pt x="46" y="67"/>
                    <a:pt x="43" y="67"/>
                  </a:cubicBezTo>
                  <a:cubicBezTo>
                    <a:pt x="40" y="67"/>
                    <a:pt x="37" y="69"/>
                    <a:pt x="34" y="71"/>
                  </a:cubicBezTo>
                  <a:cubicBezTo>
                    <a:pt x="32" y="73"/>
                    <a:pt x="31" y="76"/>
                    <a:pt x="32" y="80"/>
                  </a:cubicBezTo>
                  <a:cubicBezTo>
                    <a:pt x="32" y="83"/>
                    <a:pt x="33" y="85"/>
                    <a:pt x="35" y="87"/>
                  </a:cubicBezTo>
                  <a:cubicBezTo>
                    <a:pt x="60" y="109"/>
                    <a:pt x="60" y="109"/>
                    <a:pt x="60" y="109"/>
                  </a:cubicBezTo>
                  <a:cubicBezTo>
                    <a:pt x="62" y="111"/>
                    <a:pt x="65" y="112"/>
                    <a:pt x="68" y="112"/>
                  </a:cubicBezTo>
                  <a:close/>
                </a:path>
              </a:pathLst>
            </a:custGeom>
            <a:solidFill>
              <a:srgbClr val="FFFFFF"/>
            </a:solidFill>
            <a:ln>
              <a:noFill/>
            </a:ln>
            <a:effectLst>
              <a:outerShdw blurRad="50800" dist="38100" dir="2700000" algn="tl" rotWithShape="0">
                <a:prstClr val="black">
                  <a:alpha val="40000"/>
                </a:prstClr>
              </a:outerShdw>
            </a:effectLst>
          </p:spPr>
          <p:txBody>
            <a:bodyPr/>
            <a:lstStyle/>
            <a:p>
              <a:pPr defTabSz="967740" fontAlgn="auto">
                <a:spcBef>
                  <a:spcPts val="0"/>
                </a:spcBef>
                <a:spcAft>
                  <a:spcPts val="0"/>
                </a:spcAft>
                <a:defRPr/>
              </a:pPr>
              <a:endParaRPr lang="zh-CN" altLang="en-US">
                <a:latin typeface="+mn-lt"/>
                <a:ea typeface="+mn-ea"/>
              </a:endParaRPr>
            </a:p>
          </p:txBody>
        </p:sp>
      </p:grpSp>
      <p:grpSp>
        <p:nvGrpSpPr>
          <p:cNvPr id="9" name="组合 67"/>
          <p:cNvGrpSpPr>
            <a:grpSpLocks noChangeAspect="1"/>
          </p:cNvGrpSpPr>
          <p:nvPr/>
        </p:nvGrpSpPr>
        <p:grpSpPr bwMode="auto">
          <a:xfrm>
            <a:off x="5618163" y="1296988"/>
            <a:ext cx="3275012" cy="777875"/>
            <a:chOff x="5192066" y="2914588"/>
            <a:chExt cx="3051631" cy="724443"/>
          </a:xfrm>
        </p:grpSpPr>
        <p:grpSp>
          <p:nvGrpSpPr>
            <p:cNvPr id="15386" name="组合 68"/>
            <p:cNvGrpSpPr/>
            <p:nvPr/>
          </p:nvGrpSpPr>
          <p:grpSpPr bwMode="auto">
            <a:xfrm>
              <a:off x="5192066" y="2914588"/>
              <a:ext cx="3051631" cy="724443"/>
              <a:chOff x="5076057" y="2427734"/>
              <a:chExt cx="2880320" cy="526345"/>
            </a:xfrm>
          </p:grpSpPr>
          <p:sp>
            <p:nvSpPr>
              <p:cNvPr id="77" name="矩形 76"/>
              <p:cNvSpPr/>
              <p:nvPr/>
            </p:nvSpPr>
            <p:spPr>
              <a:xfrm>
                <a:off x="5076057" y="2427734"/>
                <a:ext cx="2880320" cy="526344"/>
              </a:xfrm>
              <a:prstGeom prst="rect">
                <a:avLst/>
              </a:prstGeom>
              <a:solidFill>
                <a:schemeClr val="accent1"/>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78"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79"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80"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grpSp>
          <p:nvGrpSpPr>
            <p:cNvPr id="15387" name="组合 69"/>
            <p:cNvGrpSpPr/>
            <p:nvPr/>
          </p:nvGrpSpPr>
          <p:grpSpPr bwMode="auto">
            <a:xfrm>
              <a:off x="6386716" y="2954206"/>
              <a:ext cx="1569660" cy="628637"/>
              <a:chOff x="606331" y="1409613"/>
              <a:chExt cx="1569660" cy="628637"/>
            </a:xfrm>
          </p:grpSpPr>
          <p:sp>
            <p:nvSpPr>
              <p:cNvPr id="15390" name="TextBox 74"/>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1600">
                    <a:solidFill>
                      <a:schemeClr val="bg1"/>
                    </a:solidFill>
                    <a:latin typeface="微软雅黑" panose="020B0503020204020204" pitchFamily="34" charset="-122"/>
                  </a:rPr>
                  <a:t>添加标题</a:t>
                </a:r>
              </a:p>
            </p:txBody>
          </p:sp>
          <p:sp>
            <p:nvSpPr>
              <p:cNvPr id="15391" name="TextBox 75"/>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900">
                    <a:solidFill>
                      <a:schemeClr val="bg1"/>
                    </a:solidFill>
                    <a:latin typeface="微软雅黑" panose="020B0503020204020204" pitchFamily="34" charset="-122"/>
                  </a:rPr>
                  <a:t>单击添加文本单击添加文本</a:t>
                </a:r>
                <a:endParaRPr lang="en-US" altLang="zh-CN" sz="900">
                  <a:solidFill>
                    <a:schemeClr val="bg1"/>
                  </a:solidFill>
                  <a:latin typeface="微软雅黑" panose="020B0503020204020204" pitchFamily="34" charset="-122"/>
                </a:endParaRPr>
              </a:p>
              <a:p>
                <a:r>
                  <a:rPr lang="zh-CN" altLang="en-US" sz="900">
                    <a:solidFill>
                      <a:schemeClr val="bg1"/>
                    </a:solidFill>
                    <a:latin typeface="微软雅黑" panose="020B0503020204020204" pitchFamily="34" charset="-122"/>
                  </a:rPr>
                  <a:t>单击添加文本单击添加文本</a:t>
                </a:r>
              </a:p>
            </p:txBody>
          </p:sp>
        </p:grpSp>
        <p:cxnSp>
          <p:nvCxnSpPr>
            <p:cNvPr id="71" name="直接连接符 70"/>
            <p:cNvCxnSpPr/>
            <p:nvPr/>
          </p:nvCxnSpPr>
          <p:spPr>
            <a:xfrm>
              <a:off x="6240833" y="3013644"/>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组合 71"/>
            <p:cNvGrpSpPr/>
            <p:nvPr/>
          </p:nvGrpSpPr>
          <p:grpSpPr>
            <a:xfrm>
              <a:off x="5652160" y="3043804"/>
              <a:ext cx="360000" cy="504000"/>
              <a:chOff x="1571970" y="2760756"/>
              <a:chExt cx="308327" cy="426091"/>
            </a:xfrm>
            <a:effectLst>
              <a:outerShdw blurRad="50800" dist="38100" dir="2700000" algn="tl" rotWithShape="0">
                <a:prstClr val="black">
                  <a:alpha val="40000"/>
                </a:prstClr>
              </a:outerShdw>
            </a:effectLst>
          </p:grpSpPr>
          <p:sp>
            <p:nvSpPr>
              <p:cNvPr id="73" name="Freeform 8"/>
              <p:cNvSpPr>
                <a:spLocks noEditPoints="1"/>
              </p:cNvSpPr>
              <p:nvPr/>
            </p:nvSpPr>
            <p:spPr bwMode="auto">
              <a:xfrm>
                <a:off x="1571970" y="2760756"/>
                <a:ext cx="144885" cy="426091"/>
              </a:xfrm>
              <a:custGeom>
                <a:avLst/>
                <a:gdLst>
                  <a:gd name="T0" fmla="*/ 28 w 86"/>
                  <a:gd name="T1" fmla="*/ 56 h 253"/>
                  <a:gd name="T2" fmla="*/ 57 w 86"/>
                  <a:gd name="T3" fmla="*/ 28 h 253"/>
                  <a:gd name="T4" fmla="*/ 28 w 86"/>
                  <a:gd name="T5" fmla="*/ 0 h 253"/>
                  <a:gd name="T6" fmla="*/ 0 w 86"/>
                  <a:gd name="T7" fmla="*/ 28 h 253"/>
                  <a:gd name="T8" fmla="*/ 28 w 86"/>
                  <a:gd name="T9" fmla="*/ 56 h 253"/>
                  <a:gd name="T10" fmla="*/ 86 w 86"/>
                  <a:gd name="T11" fmla="*/ 99 h 253"/>
                  <a:gd name="T12" fmla="*/ 74 w 86"/>
                  <a:gd name="T13" fmla="*/ 90 h 253"/>
                  <a:gd name="T14" fmla="*/ 51 w 86"/>
                  <a:gd name="T15" fmla="*/ 93 h 253"/>
                  <a:gd name="T16" fmla="*/ 39 w 86"/>
                  <a:gd name="T17" fmla="*/ 73 h 253"/>
                  <a:gd name="T18" fmla="*/ 30 w 86"/>
                  <a:gd name="T19" fmla="*/ 68 h 253"/>
                  <a:gd name="T20" fmla="*/ 25 w 86"/>
                  <a:gd name="T21" fmla="*/ 70 h 253"/>
                  <a:gd name="T22" fmla="*/ 21 w 86"/>
                  <a:gd name="T23" fmla="*/ 84 h 253"/>
                  <a:gd name="T24" fmla="*/ 37 w 86"/>
                  <a:gd name="T25" fmla="*/ 109 h 253"/>
                  <a:gd name="T26" fmla="*/ 40 w 86"/>
                  <a:gd name="T27" fmla="*/ 112 h 253"/>
                  <a:gd name="T28" fmla="*/ 47 w 86"/>
                  <a:gd name="T29" fmla="*/ 114 h 253"/>
                  <a:gd name="T30" fmla="*/ 77 w 86"/>
                  <a:gd name="T31" fmla="*/ 111 h 253"/>
                  <a:gd name="T32" fmla="*/ 83 w 86"/>
                  <a:gd name="T33" fmla="*/ 107 h 253"/>
                  <a:gd name="T34" fmla="*/ 86 w 86"/>
                  <a:gd name="T35" fmla="*/ 99 h 253"/>
                  <a:gd name="T36" fmla="*/ 46 w 86"/>
                  <a:gd name="T37" fmla="*/ 116 h 253"/>
                  <a:gd name="T38" fmla="*/ 39 w 86"/>
                  <a:gd name="T39" fmla="*/ 113 h 253"/>
                  <a:gd name="T40" fmla="*/ 35 w 86"/>
                  <a:gd name="T41" fmla="*/ 110 h 253"/>
                  <a:gd name="T42" fmla="*/ 20 w 86"/>
                  <a:gd name="T43" fmla="*/ 85 h 253"/>
                  <a:gd name="T44" fmla="*/ 24 w 86"/>
                  <a:gd name="T45" fmla="*/ 68 h 253"/>
                  <a:gd name="T46" fmla="*/ 30 w 86"/>
                  <a:gd name="T47" fmla="*/ 66 h 253"/>
                  <a:gd name="T48" fmla="*/ 40 w 86"/>
                  <a:gd name="T49" fmla="*/ 72 h 253"/>
                  <a:gd name="T50" fmla="*/ 48 w 86"/>
                  <a:gd name="T51" fmla="*/ 85 h 253"/>
                  <a:gd name="T52" fmla="*/ 28 w 86"/>
                  <a:gd name="T53" fmla="*/ 62 h 253"/>
                  <a:gd name="T54" fmla="*/ 8 w 86"/>
                  <a:gd name="T55" fmla="*/ 89 h 253"/>
                  <a:gd name="T56" fmla="*/ 8 w 86"/>
                  <a:gd name="T57" fmla="*/ 138 h 253"/>
                  <a:gd name="T58" fmla="*/ 16 w 86"/>
                  <a:gd name="T59" fmla="*/ 159 h 253"/>
                  <a:gd name="T60" fmla="*/ 16 w 86"/>
                  <a:gd name="T61" fmla="*/ 241 h 253"/>
                  <a:gd name="T62" fmla="*/ 28 w 86"/>
                  <a:gd name="T63" fmla="*/ 253 h 253"/>
                  <a:gd name="T64" fmla="*/ 41 w 86"/>
                  <a:gd name="T65" fmla="*/ 241 h 253"/>
                  <a:gd name="T66" fmla="*/ 41 w 86"/>
                  <a:gd name="T67" fmla="*/ 159 h 253"/>
                  <a:gd name="T68" fmla="*/ 49 w 86"/>
                  <a:gd name="T69" fmla="*/ 138 h 253"/>
                  <a:gd name="T70" fmla="*/ 49 w 86"/>
                  <a:gd name="T71" fmla="*/ 116 h 253"/>
                  <a:gd name="T72" fmla="*/ 48 w 86"/>
                  <a:gd name="T73" fmla="*/ 116 h 253"/>
                  <a:gd name="T74" fmla="*/ 46 w 86"/>
                  <a:gd name="T75" fmla="*/ 1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253">
                    <a:moveTo>
                      <a:pt x="28" y="56"/>
                    </a:moveTo>
                    <a:cubicBezTo>
                      <a:pt x="44" y="56"/>
                      <a:pt x="57" y="44"/>
                      <a:pt x="57" y="28"/>
                    </a:cubicBezTo>
                    <a:cubicBezTo>
                      <a:pt x="57" y="13"/>
                      <a:pt x="44" y="0"/>
                      <a:pt x="28" y="0"/>
                    </a:cubicBezTo>
                    <a:cubicBezTo>
                      <a:pt x="13" y="0"/>
                      <a:pt x="0" y="13"/>
                      <a:pt x="0" y="28"/>
                    </a:cubicBezTo>
                    <a:cubicBezTo>
                      <a:pt x="0" y="44"/>
                      <a:pt x="13" y="56"/>
                      <a:pt x="28" y="56"/>
                    </a:cubicBezTo>
                    <a:close/>
                    <a:moveTo>
                      <a:pt x="86" y="99"/>
                    </a:moveTo>
                    <a:cubicBezTo>
                      <a:pt x="85" y="94"/>
                      <a:pt x="80" y="90"/>
                      <a:pt x="74" y="90"/>
                    </a:cubicBezTo>
                    <a:cubicBezTo>
                      <a:pt x="51" y="93"/>
                      <a:pt x="51" y="93"/>
                      <a:pt x="51" y="93"/>
                    </a:cubicBezTo>
                    <a:cubicBezTo>
                      <a:pt x="39" y="73"/>
                      <a:pt x="39" y="73"/>
                      <a:pt x="39" y="73"/>
                    </a:cubicBezTo>
                    <a:cubicBezTo>
                      <a:pt x="37" y="70"/>
                      <a:pt x="34" y="68"/>
                      <a:pt x="30" y="68"/>
                    </a:cubicBezTo>
                    <a:cubicBezTo>
                      <a:pt x="28" y="68"/>
                      <a:pt x="26" y="69"/>
                      <a:pt x="25" y="70"/>
                    </a:cubicBezTo>
                    <a:cubicBezTo>
                      <a:pt x="20" y="73"/>
                      <a:pt x="18" y="79"/>
                      <a:pt x="21" y="84"/>
                    </a:cubicBezTo>
                    <a:cubicBezTo>
                      <a:pt x="37" y="109"/>
                      <a:pt x="37" y="109"/>
                      <a:pt x="37" y="109"/>
                    </a:cubicBezTo>
                    <a:cubicBezTo>
                      <a:pt x="38" y="110"/>
                      <a:pt x="39" y="111"/>
                      <a:pt x="40" y="112"/>
                    </a:cubicBezTo>
                    <a:cubicBezTo>
                      <a:pt x="42" y="114"/>
                      <a:pt x="45" y="114"/>
                      <a:pt x="47" y="114"/>
                    </a:cubicBezTo>
                    <a:cubicBezTo>
                      <a:pt x="77" y="111"/>
                      <a:pt x="77" y="111"/>
                      <a:pt x="77" y="111"/>
                    </a:cubicBezTo>
                    <a:cubicBezTo>
                      <a:pt x="79" y="110"/>
                      <a:pt x="82" y="109"/>
                      <a:pt x="83" y="107"/>
                    </a:cubicBezTo>
                    <a:cubicBezTo>
                      <a:pt x="85" y="105"/>
                      <a:pt x="86" y="102"/>
                      <a:pt x="86" y="99"/>
                    </a:cubicBezTo>
                    <a:close/>
                    <a:moveTo>
                      <a:pt x="46" y="116"/>
                    </a:moveTo>
                    <a:cubicBezTo>
                      <a:pt x="44" y="116"/>
                      <a:pt x="41" y="115"/>
                      <a:pt x="39" y="113"/>
                    </a:cubicBezTo>
                    <a:cubicBezTo>
                      <a:pt x="38" y="112"/>
                      <a:pt x="36" y="111"/>
                      <a:pt x="35" y="110"/>
                    </a:cubicBezTo>
                    <a:cubicBezTo>
                      <a:pt x="20" y="85"/>
                      <a:pt x="20" y="85"/>
                      <a:pt x="20" y="85"/>
                    </a:cubicBezTo>
                    <a:cubicBezTo>
                      <a:pt x="16" y="79"/>
                      <a:pt x="18" y="72"/>
                      <a:pt x="24" y="68"/>
                    </a:cubicBezTo>
                    <a:cubicBezTo>
                      <a:pt x="26" y="67"/>
                      <a:pt x="28" y="66"/>
                      <a:pt x="30" y="66"/>
                    </a:cubicBezTo>
                    <a:cubicBezTo>
                      <a:pt x="34" y="66"/>
                      <a:pt x="38" y="69"/>
                      <a:pt x="40" y="72"/>
                    </a:cubicBezTo>
                    <a:cubicBezTo>
                      <a:pt x="48" y="85"/>
                      <a:pt x="48" y="85"/>
                      <a:pt x="48" y="85"/>
                    </a:cubicBezTo>
                    <a:cubicBezTo>
                      <a:pt x="47" y="72"/>
                      <a:pt x="39" y="62"/>
                      <a:pt x="28" y="62"/>
                    </a:cubicBezTo>
                    <a:cubicBezTo>
                      <a:pt x="17" y="62"/>
                      <a:pt x="8" y="74"/>
                      <a:pt x="8" y="89"/>
                    </a:cubicBezTo>
                    <a:cubicBezTo>
                      <a:pt x="8" y="138"/>
                      <a:pt x="8" y="138"/>
                      <a:pt x="8" y="138"/>
                    </a:cubicBezTo>
                    <a:cubicBezTo>
                      <a:pt x="8" y="146"/>
                      <a:pt x="11" y="154"/>
                      <a:pt x="16" y="159"/>
                    </a:cubicBezTo>
                    <a:cubicBezTo>
                      <a:pt x="16" y="241"/>
                      <a:pt x="16" y="241"/>
                      <a:pt x="16" y="241"/>
                    </a:cubicBezTo>
                    <a:cubicBezTo>
                      <a:pt x="16" y="248"/>
                      <a:pt x="22" y="253"/>
                      <a:pt x="28" y="253"/>
                    </a:cubicBezTo>
                    <a:cubicBezTo>
                      <a:pt x="35" y="253"/>
                      <a:pt x="41" y="248"/>
                      <a:pt x="41" y="241"/>
                    </a:cubicBezTo>
                    <a:cubicBezTo>
                      <a:pt x="41" y="159"/>
                      <a:pt x="41" y="159"/>
                      <a:pt x="41" y="159"/>
                    </a:cubicBezTo>
                    <a:cubicBezTo>
                      <a:pt x="46" y="154"/>
                      <a:pt x="49" y="146"/>
                      <a:pt x="49" y="138"/>
                    </a:cubicBezTo>
                    <a:cubicBezTo>
                      <a:pt x="49" y="116"/>
                      <a:pt x="49" y="116"/>
                      <a:pt x="49" y="116"/>
                    </a:cubicBezTo>
                    <a:cubicBezTo>
                      <a:pt x="48" y="116"/>
                      <a:pt x="48" y="116"/>
                      <a:pt x="48" y="116"/>
                    </a:cubicBezTo>
                    <a:cubicBezTo>
                      <a:pt x="47" y="116"/>
                      <a:pt x="47" y="116"/>
                      <a:pt x="46" y="116"/>
                    </a:cubicBezTo>
                    <a:close/>
                  </a:path>
                </a:pathLst>
              </a:custGeom>
              <a:solidFill>
                <a:srgbClr val="FFFFFF"/>
              </a:solidFill>
              <a:ln>
                <a:noFill/>
              </a:ln>
            </p:spPr>
            <p:txBody>
              <a:bodyPr/>
              <a:lstStyle/>
              <a:p>
                <a:pPr defTabSz="967740" fontAlgn="auto">
                  <a:spcBef>
                    <a:spcPts val="0"/>
                  </a:spcBef>
                  <a:spcAft>
                    <a:spcPts val="0"/>
                  </a:spcAft>
                  <a:defRPr/>
                </a:pPr>
                <a:endParaRPr lang="zh-CN" altLang="en-US">
                  <a:latin typeface="+mn-lt"/>
                  <a:ea typeface="+mn-ea"/>
                </a:endParaRPr>
              </a:p>
            </p:txBody>
          </p:sp>
          <p:sp>
            <p:nvSpPr>
              <p:cNvPr id="74" name="Freeform 9"/>
              <p:cNvSpPr>
                <a:spLocks noEditPoints="1"/>
              </p:cNvSpPr>
              <p:nvPr/>
            </p:nvSpPr>
            <p:spPr bwMode="auto">
              <a:xfrm>
                <a:off x="1721851" y="2760756"/>
                <a:ext cx="158446" cy="426091"/>
              </a:xfrm>
              <a:custGeom>
                <a:avLst/>
                <a:gdLst>
                  <a:gd name="T0" fmla="*/ 74 w 94"/>
                  <a:gd name="T1" fmla="*/ 163 h 253"/>
                  <a:gd name="T2" fmla="*/ 71 w 94"/>
                  <a:gd name="T3" fmla="*/ 159 h 253"/>
                  <a:gd name="T4" fmla="*/ 68 w 94"/>
                  <a:gd name="T5" fmla="*/ 163 h 253"/>
                  <a:gd name="T6" fmla="*/ 74 w 94"/>
                  <a:gd name="T7" fmla="*/ 163 h 253"/>
                  <a:gd name="T8" fmla="*/ 71 w 94"/>
                  <a:gd name="T9" fmla="*/ 155 h 253"/>
                  <a:gd name="T10" fmla="*/ 72 w 94"/>
                  <a:gd name="T11" fmla="*/ 150 h 253"/>
                  <a:gd name="T12" fmla="*/ 62 w 94"/>
                  <a:gd name="T13" fmla="*/ 68 h 253"/>
                  <a:gd name="T14" fmla="*/ 52 w 94"/>
                  <a:gd name="T15" fmla="*/ 151 h 253"/>
                  <a:gd name="T16" fmla="*/ 53 w 94"/>
                  <a:gd name="T17" fmla="*/ 155 h 253"/>
                  <a:gd name="T18" fmla="*/ 58 w 94"/>
                  <a:gd name="T19" fmla="*/ 160 h 253"/>
                  <a:gd name="T20" fmla="*/ 66 w 94"/>
                  <a:gd name="T21" fmla="*/ 160 h 253"/>
                  <a:gd name="T22" fmla="*/ 71 w 94"/>
                  <a:gd name="T23" fmla="*/ 156 h 253"/>
                  <a:gd name="T24" fmla="*/ 66 w 94"/>
                  <a:gd name="T25" fmla="*/ 162 h 253"/>
                  <a:gd name="T26" fmla="*/ 66 w 94"/>
                  <a:gd name="T27" fmla="*/ 162 h 253"/>
                  <a:gd name="T28" fmla="*/ 58 w 94"/>
                  <a:gd name="T29" fmla="*/ 161 h 253"/>
                  <a:gd name="T30" fmla="*/ 57 w 94"/>
                  <a:gd name="T31" fmla="*/ 163 h 253"/>
                  <a:gd name="T32" fmla="*/ 67 w 94"/>
                  <a:gd name="T33" fmla="*/ 163 h 253"/>
                  <a:gd name="T34" fmla="*/ 67 w 94"/>
                  <a:gd name="T35" fmla="*/ 162 h 253"/>
                  <a:gd name="T36" fmla="*/ 67 w 94"/>
                  <a:gd name="T37" fmla="*/ 162 h 253"/>
                  <a:gd name="T38" fmla="*/ 62 w 94"/>
                  <a:gd name="T39" fmla="*/ 56 h 253"/>
                  <a:gd name="T40" fmla="*/ 62 w 94"/>
                  <a:gd name="T41" fmla="*/ 0 h 253"/>
                  <a:gd name="T42" fmla="*/ 62 w 94"/>
                  <a:gd name="T43" fmla="*/ 56 h 253"/>
                  <a:gd name="T44" fmla="*/ 30 w 94"/>
                  <a:gd name="T45" fmla="*/ 207 h 253"/>
                  <a:gd name="T46" fmla="*/ 94 w 94"/>
                  <a:gd name="T47" fmla="*/ 165 h 253"/>
                  <a:gd name="T48" fmla="*/ 49 w 94"/>
                  <a:gd name="T49" fmla="*/ 241 h 253"/>
                  <a:gd name="T50" fmla="*/ 74 w 94"/>
                  <a:gd name="T51" fmla="*/ 241 h 253"/>
                  <a:gd name="T52" fmla="*/ 49 w 94"/>
                  <a:gd name="T53" fmla="*/ 208 h 253"/>
                  <a:gd name="T54" fmla="*/ 39 w 94"/>
                  <a:gd name="T55" fmla="*/ 115 h 253"/>
                  <a:gd name="T56" fmla="*/ 40 w 94"/>
                  <a:gd name="T57" fmla="*/ 85 h 253"/>
                  <a:gd name="T58" fmla="*/ 13 w 94"/>
                  <a:gd name="T59" fmla="*/ 89 h 253"/>
                  <a:gd name="T60" fmla="*/ 11 w 94"/>
                  <a:gd name="T61" fmla="*/ 111 h 253"/>
                  <a:gd name="T62" fmla="*/ 39 w 94"/>
                  <a:gd name="T63" fmla="*/ 115 h 253"/>
                  <a:gd name="T64" fmla="*/ 82 w 94"/>
                  <a:gd name="T65" fmla="*/ 89 h 253"/>
                  <a:gd name="T66" fmla="*/ 42 w 94"/>
                  <a:gd name="T67" fmla="*/ 84 h 253"/>
                  <a:gd name="T68" fmla="*/ 41 w 94"/>
                  <a:gd name="T69" fmla="*/ 138 h 253"/>
                  <a:gd name="T70" fmla="*/ 51 w 94"/>
                  <a:gd name="T71" fmla="*/ 156 h 253"/>
                  <a:gd name="T72" fmla="*/ 51 w 94"/>
                  <a:gd name="T73" fmla="*/ 155 h 253"/>
                  <a:gd name="T74" fmla="*/ 50 w 94"/>
                  <a:gd name="T75" fmla="*/ 77 h 253"/>
                  <a:gd name="T76" fmla="*/ 62 w 94"/>
                  <a:gd name="T77" fmla="*/ 67 h 253"/>
                  <a:gd name="T78" fmla="*/ 74 w 94"/>
                  <a:gd name="T79" fmla="*/ 150 h 253"/>
                  <a:gd name="T80" fmla="*/ 73 w 94"/>
                  <a:gd name="T81" fmla="*/ 156 h 253"/>
                  <a:gd name="T82" fmla="*/ 75 w 94"/>
                  <a:gd name="T83" fmla="*/ 159 h 253"/>
                  <a:gd name="T84" fmla="*/ 52 w 94"/>
                  <a:gd name="T85" fmla="*/ 157 h 253"/>
                  <a:gd name="T86" fmla="*/ 50 w 94"/>
                  <a:gd name="T87" fmla="*/ 163 h 253"/>
                  <a:gd name="T88" fmla="*/ 55 w 94"/>
                  <a:gd name="T89" fmla="*/ 163 h 253"/>
                  <a:gd name="T90" fmla="*/ 52 w 94"/>
                  <a:gd name="T91" fmla="*/ 15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253">
                    <a:moveTo>
                      <a:pt x="74" y="163"/>
                    </a:moveTo>
                    <a:cubicBezTo>
                      <a:pt x="74" y="163"/>
                      <a:pt x="74" y="163"/>
                      <a:pt x="74" y="163"/>
                    </a:cubicBezTo>
                    <a:cubicBezTo>
                      <a:pt x="74" y="161"/>
                      <a:pt x="73" y="159"/>
                      <a:pt x="72" y="157"/>
                    </a:cubicBezTo>
                    <a:cubicBezTo>
                      <a:pt x="72" y="158"/>
                      <a:pt x="71" y="158"/>
                      <a:pt x="71" y="159"/>
                    </a:cubicBezTo>
                    <a:cubicBezTo>
                      <a:pt x="70" y="160"/>
                      <a:pt x="69" y="160"/>
                      <a:pt x="68" y="161"/>
                    </a:cubicBezTo>
                    <a:cubicBezTo>
                      <a:pt x="68" y="161"/>
                      <a:pt x="68" y="162"/>
                      <a:pt x="68" y="163"/>
                    </a:cubicBezTo>
                    <a:cubicBezTo>
                      <a:pt x="68" y="163"/>
                      <a:pt x="68" y="163"/>
                      <a:pt x="68" y="163"/>
                    </a:cubicBezTo>
                    <a:lnTo>
                      <a:pt x="74" y="163"/>
                    </a:lnTo>
                    <a:close/>
                    <a:moveTo>
                      <a:pt x="71" y="156"/>
                    </a:moveTo>
                    <a:cubicBezTo>
                      <a:pt x="71" y="156"/>
                      <a:pt x="71" y="156"/>
                      <a:pt x="71" y="155"/>
                    </a:cubicBezTo>
                    <a:cubicBezTo>
                      <a:pt x="71" y="155"/>
                      <a:pt x="71" y="155"/>
                      <a:pt x="72" y="155"/>
                    </a:cubicBezTo>
                    <a:cubicBezTo>
                      <a:pt x="72" y="153"/>
                      <a:pt x="72" y="152"/>
                      <a:pt x="72" y="150"/>
                    </a:cubicBezTo>
                    <a:cubicBezTo>
                      <a:pt x="72" y="78"/>
                      <a:pt x="72" y="78"/>
                      <a:pt x="72" y="78"/>
                    </a:cubicBezTo>
                    <a:cubicBezTo>
                      <a:pt x="72" y="73"/>
                      <a:pt x="68" y="68"/>
                      <a:pt x="62" y="68"/>
                    </a:cubicBezTo>
                    <a:cubicBezTo>
                      <a:pt x="56" y="68"/>
                      <a:pt x="52" y="73"/>
                      <a:pt x="52" y="78"/>
                    </a:cubicBezTo>
                    <a:cubicBezTo>
                      <a:pt x="52" y="151"/>
                      <a:pt x="52" y="151"/>
                      <a:pt x="52" y="151"/>
                    </a:cubicBezTo>
                    <a:cubicBezTo>
                      <a:pt x="52" y="152"/>
                      <a:pt x="52" y="153"/>
                      <a:pt x="53" y="154"/>
                    </a:cubicBezTo>
                    <a:cubicBezTo>
                      <a:pt x="53" y="154"/>
                      <a:pt x="53" y="155"/>
                      <a:pt x="53" y="155"/>
                    </a:cubicBezTo>
                    <a:cubicBezTo>
                      <a:pt x="53" y="155"/>
                      <a:pt x="53" y="156"/>
                      <a:pt x="53" y="156"/>
                    </a:cubicBezTo>
                    <a:cubicBezTo>
                      <a:pt x="55" y="158"/>
                      <a:pt x="56" y="159"/>
                      <a:pt x="58" y="160"/>
                    </a:cubicBezTo>
                    <a:cubicBezTo>
                      <a:pt x="66" y="160"/>
                      <a:pt x="66" y="160"/>
                      <a:pt x="66" y="160"/>
                    </a:cubicBezTo>
                    <a:cubicBezTo>
                      <a:pt x="66" y="160"/>
                      <a:pt x="66" y="160"/>
                      <a:pt x="66" y="160"/>
                    </a:cubicBezTo>
                    <a:cubicBezTo>
                      <a:pt x="67" y="160"/>
                      <a:pt x="68" y="159"/>
                      <a:pt x="69" y="158"/>
                    </a:cubicBezTo>
                    <a:cubicBezTo>
                      <a:pt x="70" y="157"/>
                      <a:pt x="70" y="157"/>
                      <a:pt x="71" y="156"/>
                    </a:cubicBezTo>
                    <a:close/>
                    <a:moveTo>
                      <a:pt x="66" y="162"/>
                    </a:moveTo>
                    <a:cubicBezTo>
                      <a:pt x="66" y="162"/>
                      <a:pt x="66" y="162"/>
                      <a:pt x="66" y="162"/>
                    </a:cubicBezTo>
                    <a:cubicBezTo>
                      <a:pt x="66" y="162"/>
                      <a:pt x="66" y="162"/>
                      <a:pt x="66" y="162"/>
                    </a:cubicBezTo>
                    <a:cubicBezTo>
                      <a:pt x="66" y="162"/>
                      <a:pt x="66" y="162"/>
                      <a:pt x="66" y="162"/>
                    </a:cubicBezTo>
                    <a:cubicBezTo>
                      <a:pt x="58" y="162"/>
                      <a:pt x="58" y="162"/>
                      <a:pt x="58" y="162"/>
                    </a:cubicBezTo>
                    <a:cubicBezTo>
                      <a:pt x="58" y="162"/>
                      <a:pt x="58" y="161"/>
                      <a:pt x="58" y="161"/>
                    </a:cubicBezTo>
                    <a:cubicBezTo>
                      <a:pt x="57" y="162"/>
                      <a:pt x="57" y="162"/>
                      <a:pt x="57" y="162"/>
                    </a:cubicBezTo>
                    <a:cubicBezTo>
                      <a:pt x="57" y="162"/>
                      <a:pt x="57" y="162"/>
                      <a:pt x="57" y="163"/>
                    </a:cubicBezTo>
                    <a:cubicBezTo>
                      <a:pt x="57" y="163"/>
                      <a:pt x="57" y="163"/>
                      <a:pt x="57" y="163"/>
                    </a:cubicBezTo>
                    <a:cubicBezTo>
                      <a:pt x="67" y="163"/>
                      <a:pt x="67" y="163"/>
                      <a:pt x="67" y="163"/>
                    </a:cubicBezTo>
                    <a:cubicBezTo>
                      <a:pt x="67" y="163"/>
                      <a:pt x="67" y="163"/>
                      <a:pt x="67" y="163"/>
                    </a:cubicBezTo>
                    <a:cubicBezTo>
                      <a:pt x="67" y="162"/>
                      <a:pt x="67" y="162"/>
                      <a:pt x="67" y="162"/>
                    </a:cubicBezTo>
                    <a:cubicBezTo>
                      <a:pt x="67" y="162"/>
                      <a:pt x="67" y="162"/>
                      <a:pt x="67" y="162"/>
                    </a:cubicBezTo>
                    <a:cubicBezTo>
                      <a:pt x="67" y="162"/>
                      <a:pt x="67" y="162"/>
                      <a:pt x="67" y="162"/>
                    </a:cubicBezTo>
                    <a:lnTo>
                      <a:pt x="66" y="162"/>
                    </a:lnTo>
                    <a:close/>
                    <a:moveTo>
                      <a:pt x="62" y="56"/>
                    </a:moveTo>
                    <a:cubicBezTo>
                      <a:pt x="77" y="56"/>
                      <a:pt x="90" y="44"/>
                      <a:pt x="90" y="28"/>
                    </a:cubicBezTo>
                    <a:cubicBezTo>
                      <a:pt x="90" y="13"/>
                      <a:pt x="77" y="0"/>
                      <a:pt x="62" y="0"/>
                    </a:cubicBezTo>
                    <a:cubicBezTo>
                      <a:pt x="46" y="0"/>
                      <a:pt x="34" y="13"/>
                      <a:pt x="34" y="28"/>
                    </a:cubicBezTo>
                    <a:cubicBezTo>
                      <a:pt x="34" y="44"/>
                      <a:pt x="46" y="56"/>
                      <a:pt x="62" y="56"/>
                    </a:cubicBezTo>
                    <a:close/>
                    <a:moveTo>
                      <a:pt x="30" y="165"/>
                    </a:moveTo>
                    <a:cubicBezTo>
                      <a:pt x="30" y="207"/>
                      <a:pt x="30" y="207"/>
                      <a:pt x="30" y="207"/>
                    </a:cubicBezTo>
                    <a:cubicBezTo>
                      <a:pt x="94" y="207"/>
                      <a:pt x="94" y="207"/>
                      <a:pt x="94" y="207"/>
                    </a:cubicBezTo>
                    <a:cubicBezTo>
                      <a:pt x="94" y="165"/>
                      <a:pt x="94" y="165"/>
                      <a:pt x="94" y="165"/>
                    </a:cubicBezTo>
                    <a:lnTo>
                      <a:pt x="30" y="165"/>
                    </a:lnTo>
                    <a:close/>
                    <a:moveTo>
                      <a:pt x="49" y="241"/>
                    </a:moveTo>
                    <a:cubicBezTo>
                      <a:pt x="49" y="248"/>
                      <a:pt x="55" y="253"/>
                      <a:pt x="62" y="253"/>
                    </a:cubicBezTo>
                    <a:cubicBezTo>
                      <a:pt x="69" y="253"/>
                      <a:pt x="74" y="248"/>
                      <a:pt x="74" y="241"/>
                    </a:cubicBezTo>
                    <a:cubicBezTo>
                      <a:pt x="74" y="208"/>
                      <a:pt x="74" y="208"/>
                      <a:pt x="74" y="208"/>
                    </a:cubicBezTo>
                    <a:cubicBezTo>
                      <a:pt x="49" y="208"/>
                      <a:pt x="49" y="208"/>
                      <a:pt x="49" y="208"/>
                    </a:cubicBezTo>
                    <a:lnTo>
                      <a:pt x="49" y="241"/>
                    </a:lnTo>
                    <a:close/>
                    <a:moveTo>
                      <a:pt x="39" y="115"/>
                    </a:moveTo>
                    <a:cubicBezTo>
                      <a:pt x="39" y="87"/>
                      <a:pt x="39" y="87"/>
                      <a:pt x="39" y="87"/>
                    </a:cubicBezTo>
                    <a:cubicBezTo>
                      <a:pt x="40" y="85"/>
                      <a:pt x="40" y="85"/>
                      <a:pt x="40" y="85"/>
                    </a:cubicBezTo>
                    <a:cubicBezTo>
                      <a:pt x="36" y="92"/>
                      <a:pt x="36" y="92"/>
                      <a:pt x="36" y="92"/>
                    </a:cubicBezTo>
                    <a:cubicBezTo>
                      <a:pt x="13" y="89"/>
                      <a:pt x="13" y="89"/>
                      <a:pt x="13" y="89"/>
                    </a:cubicBezTo>
                    <a:cubicBezTo>
                      <a:pt x="7" y="89"/>
                      <a:pt x="2" y="93"/>
                      <a:pt x="1" y="99"/>
                    </a:cubicBezTo>
                    <a:cubicBezTo>
                      <a:pt x="0" y="105"/>
                      <a:pt x="5" y="111"/>
                      <a:pt x="11" y="111"/>
                    </a:cubicBezTo>
                    <a:cubicBezTo>
                      <a:pt x="39" y="115"/>
                      <a:pt x="39" y="115"/>
                      <a:pt x="39" y="115"/>
                    </a:cubicBezTo>
                    <a:cubicBezTo>
                      <a:pt x="39" y="115"/>
                      <a:pt x="39" y="115"/>
                      <a:pt x="39" y="115"/>
                    </a:cubicBezTo>
                    <a:close/>
                    <a:moveTo>
                      <a:pt x="82" y="138"/>
                    </a:moveTo>
                    <a:cubicBezTo>
                      <a:pt x="82" y="89"/>
                      <a:pt x="82" y="89"/>
                      <a:pt x="82" y="89"/>
                    </a:cubicBezTo>
                    <a:cubicBezTo>
                      <a:pt x="82" y="74"/>
                      <a:pt x="73" y="62"/>
                      <a:pt x="62" y="62"/>
                    </a:cubicBezTo>
                    <a:cubicBezTo>
                      <a:pt x="52" y="62"/>
                      <a:pt x="44" y="72"/>
                      <a:pt x="42" y="84"/>
                    </a:cubicBezTo>
                    <a:cubicBezTo>
                      <a:pt x="41" y="87"/>
                      <a:pt x="41" y="87"/>
                      <a:pt x="41" y="87"/>
                    </a:cubicBezTo>
                    <a:cubicBezTo>
                      <a:pt x="41" y="138"/>
                      <a:pt x="41" y="138"/>
                      <a:pt x="41" y="138"/>
                    </a:cubicBezTo>
                    <a:cubicBezTo>
                      <a:pt x="41" y="146"/>
                      <a:pt x="44" y="154"/>
                      <a:pt x="49" y="159"/>
                    </a:cubicBezTo>
                    <a:cubicBezTo>
                      <a:pt x="49" y="158"/>
                      <a:pt x="50" y="156"/>
                      <a:pt x="51" y="156"/>
                    </a:cubicBezTo>
                    <a:cubicBezTo>
                      <a:pt x="51" y="155"/>
                      <a:pt x="51" y="155"/>
                      <a:pt x="51" y="155"/>
                    </a:cubicBezTo>
                    <a:cubicBezTo>
                      <a:pt x="51" y="155"/>
                      <a:pt x="51" y="155"/>
                      <a:pt x="51" y="155"/>
                    </a:cubicBezTo>
                    <a:cubicBezTo>
                      <a:pt x="51" y="153"/>
                      <a:pt x="50" y="152"/>
                      <a:pt x="50" y="151"/>
                    </a:cubicBezTo>
                    <a:cubicBezTo>
                      <a:pt x="50" y="77"/>
                      <a:pt x="50" y="77"/>
                      <a:pt x="50" y="77"/>
                    </a:cubicBezTo>
                    <a:cubicBezTo>
                      <a:pt x="50" y="75"/>
                      <a:pt x="52" y="67"/>
                      <a:pt x="62" y="67"/>
                    </a:cubicBezTo>
                    <a:cubicBezTo>
                      <a:pt x="62" y="67"/>
                      <a:pt x="62" y="67"/>
                      <a:pt x="62" y="67"/>
                    </a:cubicBezTo>
                    <a:cubicBezTo>
                      <a:pt x="69" y="67"/>
                      <a:pt x="74" y="72"/>
                      <a:pt x="74" y="78"/>
                    </a:cubicBezTo>
                    <a:cubicBezTo>
                      <a:pt x="74" y="150"/>
                      <a:pt x="74" y="150"/>
                      <a:pt x="74" y="150"/>
                    </a:cubicBezTo>
                    <a:cubicBezTo>
                      <a:pt x="74" y="152"/>
                      <a:pt x="74" y="154"/>
                      <a:pt x="73" y="155"/>
                    </a:cubicBezTo>
                    <a:cubicBezTo>
                      <a:pt x="73" y="155"/>
                      <a:pt x="73" y="156"/>
                      <a:pt x="73" y="156"/>
                    </a:cubicBezTo>
                    <a:cubicBezTo>
                      <a:pt x="73" y="156"/>
                      <a:pt x="73" y="156"/>
                      <a:pt x="73" y="156"/>
                    </a:cubicBezTo>
                    <a:cubicBezTo>
                      <a:pt x="74" y="157"/>
                      <a:pt x="74" y="158"/>
                      <a:pt x="75" y="159"/>
                    </a:cubicBezTo>
                    <a:cubicBezTo>
                      <a:pt x="79" y="154"/>
                      <a:pt x="82" y="146"/>
                      <a:pt x="82" y="138"/>
                    </a:cubicBezTo>
                    <a:close/>
                    <a:moveTo>
                      <a:pt x="52" y="157"/>
                    </a:moveTo>
                    <a:cubicBezTo>
                      <a:pt x="50" y="158"/>
                      <a:pt x="50" y="160"/>
                      <a:pt x="50" y="163"/>
                    </a:cubicBezTo>
                    <a:cubicBezTo>
                      <a:pt x="50" y="163"/>
                      <a:pt x="50" y="163"/>
                      <a:pt x="50" y="163"/>
                    </a:cubicBezTo>
                    <a:cubicBezTo>
                      <a:pt x="55" y="163"/>
                      <a:pt x="55" y="163"/>
                      <a:pt x="55" y="163"/>
                    </a:cubicBezTo>
                    <a:cubicBezTo>
                      <a:pt x="55" y="163"/>
                      <a:pt x="55" y="163"/>
                      <a:pt x="55" y="163"/>
                    </a:cubicBezTo>
                    <a:cubicBezTo>
                      <a:pt x="55" y="162"/>
                      <a:pt x="55" y="161"/>
                      <a:pt x="56" y="161"/>
                    </a:cubicBezTo>
                    <a:cubicBezTo>
                      <a:pt x="54" y="160"/>
                      <a:pt x="53" y="158"/>
                      <a:pt x="52" y="157"/>
                    </a:cubicBezTo>
                    <a:close/>
                  </a:path>
                </a:pathLst>
              </a:custGeom>
              <a:solidFill>
                <a:srgbClr val="FFFFFF"/>
              </a:solidFill>
              <a:ln>
                <a:noFill/>
              </a:ln>
            </p:spPr>
            <p:txBody>
              <a:bodyPr/>
              <a:lstStyle/>
              <a:p>
                <a:pPr defTabSz="967740" fontAlgn="auto">
                  <a:spcBef>
                    <a:spcPts val="0"/>
                  </a:spcBef>
                  <a:spcAft>
                    <a:spcPts val="0"/>
                  </a:spcAft>
                  <a:defRPr/>
                </a:pPr>
                <a:endParaRPr lang="zh-CN" altLang="en-US">
                  <a:latin typeface="+mn-lt"/>
                  <a:ea typeface="+mn-ea"/>
                </a:endParaRPr>
              </a:p>
            </p:txBody>
          </p:sp>
        </p:grpSp>
      </p:grpSp>
      <p:grpSp>
        <p:nvGrpSpPr>
          <p:cNvPr id="13" name="组合 80"/>
          <p:cNvGrpSpPr>
            <a:grpSpLocks noChangeAspect="1"/>
          </p:cNvGrpSpPr>
          <p:nvPr/>
        </p:nvGrpSpPr>
        <p:grpSpPr bwMode="auto">
          <a:xfrm>
            <a:off x="5618163" y="2424113"/>
            <a:ext cx="3275012" cy="776287"/>
            <a:chOff x="5192066" y="3878095"/>
            <a:chExt cx="3051631" cy="724443"/>
          </a:xfrm>
        </p:grpSpPr>
        <p:grpSp>
          <p:nvGrpSpPr>
            <p:cNvPr id="15368" name="组合 81"/>
            <p:cNvGrpSpPr/>
            <p:nvPr/>
          </p:nvGrpSpPr>
          <p:grpSpPr bwMode="auto">
            <a:xfrm>
              <a:off x="5192066" y="3878095"/>
              <a:ext cx="3051631" cy="724443"/>
              <a:chOff x="5076057" y="2427734"/>
              <a:chExt cx="2880320" cy="526345"/>
            </a:xfrm>
          </p:grpSpPr>
          <p:sp>
            <p:nvSpPr>
              <p:cNvPr id="88" name="矩形 87"/>
              <p:cNvSpPr/>
              <p:nvPr/>
            </p:nvSpPr>
            <p:spPr>
              <a:xfrm>
                <a:off x="5076057" y="2427734"/>
                <a:ext cx="2880320" cy="526344"/>
              </a:xfrm>
              <a:prstGeom prst="rect">
                <a:avLst/>
              </a:prstGeom>
              <a:solidFill>
                <a:schemeClr val="accent4"/>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89"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90"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91"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grpSp>
          <p:nvGrpSpPr>
            <p:cNvPr id="15369" name="组合 82"/>
            <p:cNvGrpSpPr/>
            <p:nvPr/>
          </p:nvGrpSpPr>
          <p:grpSpPr bwMode="auto">
            <a:xfrm>
              <a:off x="6386716" y="3917713"/>
              <a:ext cx="1569660" cy="628637"/>
              <a:chOff x="606331" y="1409613"/>
              <a:chExt cx="1569660" cy="628637"/>
            </a:xfrm>
          </p:grpSpPr>
          <p:sp>
            <p:nvSpPr>
              <p:cNvPr id="15372" name="TextBox 85"/>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1600">
                    <a:solidFill>
                      <a:schemeClr val="bg1"/>
                    </a:solidFill>
                    <a:latin typeface="微软雅黑" panose="020B0503020204020204" pitchFamily="34" charset="-122"/>
                  </a:rPr>
                  <a:t>添加标题</a:t>
                </a:r>
              </a:p>
            </p:txBody>
          </p:sp>
          <p:sp>
            <p:nvSpPr>
              <p:cNvPr id="15373" name="TextBox 86"/>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900">
                    <a:solidFill>
                      <a:schemeClr val="bg1"/>
                    </a:solidFill>
                    <a:latin typeface="微软雅黑" panose="020B0503020204020204" pitchFamily="34" charset="-122"/>
                  </a:rPr>
                  <a:t>单击添加文本单击添加文本</a:t>
                </a:r>
                <a:endParaRPr lang="en-US" altLang="zh-CN" sz="900">
                  <a:solidFill>
                    <a:schemeClr val="bg1"/>
                  </a:solidFill>
                  <a:latin typeface="微软雅黑" panose="020B0503020204020204" pitchFamily="34" charset="-122"/>
                </a:endParaRPr>
              </a:p>
              <a:p>
                <a:r>
                  <a:rPr lang="zh-CN" altLang="en-US" sz="900">
                    <a:solidFill>
                      <a:schemeClr val="bg1"/>
                    </a:solidFill>
                    <a:latin typeface="微软雅黑" panose="020B0503020204020204" pitchFamily="34" charset="-122"/>
                  </a:rPr>
                  <a:t>单击添加文本单击添加文本</a:t>
                </a:r>
              </a:p>
            </p:txBody>
          </p:sp>
        </p:grpSp>
        <p:cxnSp>
          <p:nvCxnSpPr>
            <p:cNvPr id="84" name="直接连接符 83"/>
            <p:cNvCxnSpPr/>
            <p:nvPr/>
          </p:nvCxnSpPr>
          <p:spPr>
            <a:xfrm>
              <a:off x="6240833" y="3977354"/>
              <a:ext cx="0" cy="5333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Freeform 11"/>
            <p:cNvSpPr>
              <a:spLocks noEditPoints="1"/>
            </p:cNvSpPr>
            <p:nvPr/>
          </p:nvSpPr>
          <p:spPr bwMode="auto">
            <a:xfrm>
              <a:off x="5669854" y="4002539"/>
              <a:ext cx="341700" cy="485925"/>
            </a:xfrm>
            <a:custGeom>
              <a:avLst/>
              <a:gdLst>
                <a:gd name="T0" fmla="*/ 106 w 175"/>
                <a:gd name="T1" fmla="*/ 76 h 249"/>
                <a:gd name="T2" fmla="*/ 104 w 175"/>
                <a:gd name="T3" fmla="*/ 66 h 249"/>
                <a:gd name="T4" fmla="*/ 98 w 175"/>
                <a:gd name="T5" fmla="*/ 66 h 249"/>
                <a:gd name="T6" fmla="*/ 96 w 175"/>
                <a:gd name="T7" fmla="*/ 76 h 249"/>
                <a:gd name="T8" fmla="*/ 101 w 175"/>
                <a:gd name="T9" fmla="*/ 55 h 249"/>
                <a:gd name="T10" fmla="*/ 101 w 175"/>
                <a:gd name="T11" fmla="*/ 0 h 249"/>
                <a:gd name="T12" fmla="*/ 101 w 175"/>
                <a:gd name="T13" fmla="*/ 55 h 249"/>
                <a:gd name="T14" fmla="*/ 104 w 175"/>
                <a:gd name="T15" fmla="*/ 64 h 249"/>
                <a:gd name="T16" fmla="*/ 100 w 175"/>
                <a:gd name="T17" fmla="*/ 61 h 249"/>
                <a:gd name="T18" fmla="*/ 99 w 175"/>
                <a:gd name="T19" fmla="*/ 66 h 249"/>
                <a:gd name="T20" fmla="*/ 173 w 175"/>
                <a:gd name="T21" fmla="*/ 33 h 249"/>
                <a:gd name="T22" fmla="*/ 169 w 175"/>
                <a:gd name="T23" fmla="*/ 18 h 249"/>
                <a:gd name="T24" fmla="*/ 130 w 175"/>
                <a:gd name="T25" fmla="*/ 58 h 249"/>
                <a:gd name="T26" fmla="*/ 119 w 175"/>
                <a:gd name="T27" fmla="*/ 62 h 249"/>
                <a:gd name="T28" fmla="*/ 116 w 175"/>
                <a:gd name="T29" fmla="*/ 62 h 249"/>
                <a:gd name="T30" fmla="*/ 116 w 175"/>
                <a:gd name="T31" fmla="*/ 62 h 249"/>
                <a:gd name="T32" fmla="*/ 101 w 175"/>
                <a:gd name="T33" fmla="*/ 87 h 249"/>
                <a:gd name="T34" fmla="*/ 87 w 175"/>
                <a:gd name="T35" fmla="*/ 62 h 249"/>
                <a:gd name="T36" fmla="*/ 86 w 175"/>
                <a:gd name="T37" fmla="*/ 62 h 249"/>
                <a:gd name="T38" fmla="*/ 83 w 175"/>
                <a:gd name="T39" fmla="*/ 62 h 249"/>
                <a:gd name="T40" fmla="*/ 81 w 175"/>
                <a:gd name="T41" fmla="*/ 62 h 249"/>
                <a:gd name="T42" fmla="*/ 64 w 175"/>
                <a:gd name="T43" fmla="*/ 46 h 249"/>
                <a:gd name="T44" fmla="*/ 51 w 175"/>
                <a:gd name="T45" fmla="*/ 63 h 249"/>
                <a:gd name="T46" fmla="*/ 75 w 175"/>
                <a:gd name="T47" fmla="*/ 174 h 249"/>
                <a:gd name="T48" fmla="*/ 74 w 175"/>
                <a:gd name="T49" fmla="*/ 241 h 249"/>
                <a:gd name="T50" fmla="*/ 87 w 175"/>
                <a:gd name="T51" fmla="*/ 249 h 249"/>
                <a:gd name="T52" fmla="*/ 98 w 175"/>
                <a:gd name="T53" fmla="*/ 161 h 249"/>
                <a:gd name="T54" fmla="*/ 104 w 175"/>
                <a:gd name="T55" fmla="*/ 238 h 249"/>
                <a:gd name="T56" fmla="*/ 117 w 175"/>
                <a:gd name="T57" fmla="*/ 249 h 249"/>
                <a:gd name="T58" fmla="*/ 128 w 175"/>
                <a:gd name="T59" fmla="*/ 174 h 249"/>
                <a:gd name="T60" fmla="*/ 128 w 175"/>
                <a:gd name="T61" fmla="*/ 97 h 249"/>
                <a:gd name="T62" fmla="*/ 62 w 175"/>
                <a:gd name="T63" fmla="*/ 20 h 249"/>
                <a:gd name="T64" fmla="*/ 0 w 175"/>
                <a:gd name="T65" fmla="*/ 61 h 249"/>
                <a:gd name="T66" fmla="*/ 62 w 175"/>
                <a:gd name="T67" fmla="*/ 20 h 249"/>
                <a:gd name="T68" fmla="*/ 24 w 175"/>
                <a:gd name="T69" fmla="*/ 18 h 249"/>
                <a:gd name="T70" fmla="*/ 35 w 175"/>
                <a:gd name="T71" fmla="*/ 16 h 249"/>
                <a:gd name="T72" fmla="*/ 35 w 175"/>
                <a:gd name="T73" fmla="*/ 19 h 249"/>
                <a:gd name="T74" fmla="*/ 45 w 175"/>
                <a:gd name="T75" fmla="*/ 19 h 249"/>
                <a:gd name="T76" fmla="*/ 35 w 175"/>
                <a:gd name="T77" fmla="*/ 10 h 249"/>
                <a:gd name="T78" fmla="*/ 19 w 175"/>
                <a:gd name="T79" fmla="*/ 18 h 249"/>
                <a:gd name="T80" fmla="*/ 24 w 175"/>
                <a:gd name="T81" fmla="*/ 1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249">
                  <a:moveTo>
                    <a:pt x="101" y="84"/>
                  </a:moveTo>
                  <a:cubicBezTo>
                    <a:pt x="106" y="76"/>
                    <a:pt x="106" y="76"/>
                    <a:pt x="106" y="76"/>
                  </a:cubicBezTo>
                  <a:cubicBezTo>
                    <a:pt x="104" y="66"/>
                    <a:pt x="104" y="66"/>
                    <a:pt x="104" y="66"/>
                  </a:cubicBezTo>
                  <a:cubicBezTo>
                    <a:pt x="104" y="66"/>
                    <a:pt x="104" y="66"/>
                    <a:pt x="104" y="66"/>
                  </a:cubicBezTo>
                  <a:cubicBezTo>
                    <a:pt x="103" y="67"/>
                    <a:pt x="102" y="68"/>
                    <a:pt x="101" y="68"/>
                  </a:cubicBezTo>
                  <a:cubicBezTo>
                    <a:pt x="100" y="68"/>
                    <a:pt x="99" y="67"/>
                    <a:pt x="98" y="66"/>
                  </a:cubicBezTo>
                  <a:cubicBezTo>
                    <a:pt x="98" y="66"/>
                    <a:pt x="98" y="66"/>
                    <a:pt x="98" y="66"/>
                  </a:cubicBezTo>
                  <a:cubicBezTo>
                    <a:pt x="96" y="76"/>
                    <a:pt x="96" y="76"/>
                    <a:pt x="96" y="76"/>
                  </a:cubicBezTo>
                  <a:lnTo>
                    <a:pt x="101" y="84"/>
                  </a:lnTo>
                  <a:close/>
                  <a:moveTo>
                    <a:pt x="101" y="55"/>
                  </a:moveTo>
                  <a:cubicBezTo>
                    <a:pt x="116" y="55"/>
                    <a:pt x="128" y="43"/>
                    <a:pt x="128" y="28"/>
                  </a:cubicBezTo>
                  <a:cubicBezTo>
                    <a:pt x="128" y="13"/>
                    <a:pt x="116" y="0"/>
                    <a:pt x="101" y="0"/>
                  </a:cubicBezTo>
                  <a:cubicBezTo>
                    <a:pt x="86" y="0"/>
                    <a:pt x="73" y="13"/>
                    <a:pt x="73" y="28"/>
                  </a:cubicBezTo>
                  <a:cubicBezTo>
                    <a:pt x="73" y="43"/>
                    <a:pt x="86" y="55"/>
                    <a:pt x="101" y="55"/>
                  </a:cubicBezTo>
                  <a:close/>
                  <a:moveTo>
                    <a:pt x="103" y="66"/>
                  </a:moveTo>
                  <a:cubicBezTo>
                    <a:pt x="104" y="64"/>
                    <a:pt x="104" y="64"/>
                    <a:pt x="104" y="64"/>
                  </a:cubicBezTo>
                  <a:cubicBezTo>
                    <a:pt x="105" y="62"/>
                    <a:pt x="104" y="61"/>
                    <a:pt x="102" y="61"/>
                  </a:cubicBezTo>
                  <a:cubicBezTo>
                    <a:pt x="100" y="61"/>
                    <a:pt x="100" y="61"/>
                    <a:pt x="100" y="61"/>
                  </a:cubicBezTo>
                  <a:cubicBezTo>
                    <a:pt x="98" y="61"/>
                    <a:pt x="97" y="62"/>
                    <a:pt x="98" y="64"/>
                  </a:cubicBezTo>
                  <a:cubicBezTo>
                    <a:pt x="99" y="66"/>
                    <a:pt x="99" y="66"/>
                    <a:pt x="99" y="66"/>
                  </a:cubicBezTo>
                  <a:cubicBezTo>
                    <a:pt x="100" y="67"/>
                    <a:pt x="102" y="67"/>
                    <a:pt x="103" y="66"/>
                  </a:cubicBezTo>
                  <a:close/>
                  <a:moveTo>
                    <a:pt x="173" y="33"/>
                  </a:moveTo>
                  <a:cubicBezTo>
                    <a:pt x="175" y="29"/>
                    <a:pt x="175" y="22"/>
                    <a:pt x="170" y="19"/>
                  </a:cubicBezTo>
                  <a:cubicBezTo>
                    <a:pt x="169" y="18"/>
                    <a:pt x="169" y="18"/>
                    <a:pt x="169" y="18"/>
                  </a:cubicBezTo>
                  <a:cubicBezTo>
                    <a:pt x="165" y="15"/>
                    <a:pt x="157" y="17"/>
                    <a:pt x="154" y="21"/>
                  </a:cubicBezTo>
                  <a:cubicBezTo>
                    <a:pt x="130" y="58"/>
                    <a:pt x="130" y="58"/>
                    <a:pt x="130" y="58"/>
                  </a:cubicBezTo>
                  <a:cubicBezTo>
                    <a:pt x="126" y="62"/>
                    <a:pt x="124" y="62"/>
                    <a:pt x="121" y="62"/>
                  </a:cubicBezTo>
                  <a:cubicBezTo>
                    <a:pt x="120" y="62"/>
                    <a:pt x="120" y="62"/>
                    <a:pt x="119" y="62"/>
                  </a:cubicBezTo>
                  <a:cubicBezTo>
                    <a:pt x="118" y="62"/>
                    <a:pt x="117" y="62"/>
                    <a:pt x="116" y="62"/>
                  </a:cubicBezTo>
                  <a:cubicBezTo>
                    <a:pt x="116" y="62"/>
                    <a:pt x="116" y="62"/>
                    <a:pt x="116" y="62"/>
                  </a:cubicBezTo>
                  <a:cubicBezTo>
                    <a:pt x="116" y="62"/>
                    <a:pt x="116" y="62"/>
                    <a:pt x="116" y="62"/>
                  </a:cubicBezTo>
                  <a:cubicBezTo>
                    <a:pt x="116" y="62"/>
                    <a:pt x="116" y="62"/>
                    <a:pt x="116" y="62"/>
                  </a:cubicBezTo>
                  <a:cubicBezTo>
                    <a:pt x="115" y="62"/>
                    <a:pt x="115" y="62"/>
                    <a:pt x="115" y="62"/>
                  </a:cubicBezTo>
                  <a:cubicBezTo>
                    <a:pt x="101" y="87"/>
                    <a:pt x="101" y="87"/>
                    <a:pt x="101" y="87"/>
                  </a:cubicBezTo>
                  <a:cubicBezTo>
                    <a:pt x="87" y="62"/>
                    <a:pt x="87" y="62"/>
                    <a:pt x="87" y="62"/>
                  </a:cubicBezTo>
                  <a:cubicBezTo>
                    <a:pt x="87" y="62"/>
                    <a:pt x="87" y="62"/>
                    <a:pt x="87" y="62"/>
                  </a:cubicBezTo>
                  <a:cubicBezTo>
                    <a:pt x="87" y="62"/>
                    <a:pt x="87" y="62"/>
                    <a:pt x="87" y="62"/>
                  </a:cubicBezTo>
                  <a:cubicBezTo>
                    <a:pt x="86" y="62"/>
                    <a:pt x="86" y="62"/>
                    <a:pt x="86" y="62"/>
                  </a:cubicBezTo>
                  <a:cubicBezTo>
                    <a:pt x="86" y="62"/>
                    <a:pt x="86" y="62"/>
                    <a:pt x="86" y="62"/>
                  </a:cubicBezTo>
                  <a:cubicBezTo>
                    <a:pt x="85" y="62"/>
                    <a:pt x="84" y="62"/>
                    <a:pt x="83" y="62"/>
                  </a:cubicBezTo>
                  <a:cubicBezTo>
                    <a:pt x="83" y="62"/>
                    <a:pt x="82" y="62"/>
                    <a:pt x="81" y="62"/>
                  </a:cubicBezTo>
                  <a:cubicBezTo>
                    <a:pt x="81" y="62"/>
                    <a:pt x="81" y="62"/>
                    <a:pt x="81" y="62"/>
                  </a:cubicBezTo>
                  <a:cubicBezTo>
                    <a:pt x="78" y="62"/>
                    <a:pt x="76" y="62"/>
                    <a:pt x="72" y="58"/>
                  </a:cubicBezTo>
                  <a:cubicBezTo>
                    <a:pt x="64" y="46"/>
                    <a:pt x="64" y="46"/>
                    <a:pt x="64" y="46"/>
                  </a:cubicBezTo>
                  <a:cubicBezTo>
                    <a:pt x="64" y="63"/>
                    <a:pt x="64" y="63"/>
                    <a:pt x="64" y="63"/>
                  </a:cubicBezTo>
                  <a:cubicBezTo>
                    <a:pt x="51" y="63"/>
                    <a:pt x="51" y="63"/>
                    <a:pt x="51" y="63"/>
                  </a:cubicBezTo>
                  <a:cubicBezTo>
                    <a:pt x="63" y="80"/>
                    <a:pt x="75" y="97"/>
                    <a:pt x="75" y="97"/>
                  </a:cubicBezTo>
                  <a:cubicBezTo>
                    <a:pt x="75" y="174"/>
                    <a:pt x="75" y="174"/>
                    <a:pt x="75" y="174"/>
                  </a:cubicBezTo>
                  <a:cubicBezTo>
                    <a:pt x="75" y="174"/>
                    <a:pt x="74" y="174"/>
                    <a:pt x="74" y="174"/>
                  </a:cubicBezTo>
                  <a:cubicBezTo>
                    <a:pt x="74" y="241"/>
                    <a:pt x="74" y="241"/>
                    <a:pt x="74" y="241"/>
                  </a:cubicBezTo>
                  <a:cubicBezTo>
                    <a:pt x="76" y="245"/>
                    <a:pt x="80" y="249"/>
                    <a:pt x="85" y="249"/>
                  </a:cubicBezTo>
                  <a:cubicBezTo>
                    <a:pt x="87" y="249"/>
                    <a:pt x="87" y="249"/>
                    <a:pt x="87" y="249"/>
                  </a:cubicBezTo>
                  <a:cubicBezTo>
                    <a:pt x="93" y="249"/>
                    <a:pt x="98" y="245"/>
                    <a:pt x="98" y="238"/>
                  </a:cubicBezTo>
                  <a:cubicBezTo>
                    <a:pt x="98" y="161"/>
                    <a:pt x="98" y="161"/>
                    <a:pt x="98" y="161"/>
                  </a:cubicBezTo>
                  <a:cubicBezTo>
                    <a:pt x="104" y="161"/>
                    <a:pt x="104" y="161"/>
                    <a:pt x="104" y="161"/>
                  </a:cubicBezTo>
                  <a:cubicBezTo>
                    <a:pt x="104" y="238"/>
                    <a:pt x="104" y="238"/>
                    <a:pt x="104" y="238"/>
                  </a:cubicBezTo>
                  <a:cubicBezTo>
                    <a:pt x="104" y="245"/>
                    <a:pt x="109" y="249"/>
                    <a:pt x="116" y="249"/>
                  </a:cubicBezTo>
                  <a:cubicBezTo>
                    <a:pt x="117" y="249"/>
                    <a:pt x="117" y="249"/>
                    <a:pt x="117" y="249"/>
                  </a:cubicBezTo>
                  <a:cubicBezTo>
                    <a:pt x="122" y="249"/>
                    <a:pt x="126" y="245"/>
                    <a:pt x="128" y="241"/>
                  </a:cubicBezTo>
                  <a:cubicBezTo>
                    <a:pt x="128" y="174"/>
                    <a:pt x="128" y="174"/>
                    <a:pt x="128" y="174"/>
                  </a:cubicBezTo>
                  <a:cubicBezTo>
                    <a:pt x="128" y="174"/>
                    <a:pt x="128" y="174"/>
                    <a:pt x="128" y="174"/>
                  </a:cubicBezTo>
                  <a:cubicBezTo>
                    <a:pt x="128" y="97"/>
                    <a:pt x="128" y="97"/>
                    <a:pt x="128" y="97"/>
                  </a:cubicBezTo>
                  <a:cubicBezTo>
                    <a:pt x="128" y="97"/>
                    <a:pt x="173" y="33"/>
                    <a:pt x="173" y="33"/>
                  </a:cubicBezTo>
                  <a:close/>
                  <a:moveTo>
                    <a:pt x="62" y="20"/>
                  </a:moveTo>
                  <a:cubicBezTo>
                    <a:pt x="0" y="20"/>
                    <a:pt x="0" y="20"/>
                    <a:pt x="0" y="20"/>
                  </a:cubicBezTo>
                  <a:cubicBezTo>
                    <a:pt x="0" y="61"/>
                    <a:pt x="0" y="61"/>
                    <a:pt x="0" y="61"/>
                  </a:cubicBezTo>
                  <a:cubicBezTo>
                    <a:pt x="62" y="61"/>
                    <a:pt x="62" y="61"/>
                    <a:pt x="62" y="61"/>
                  </a:cubicBezTo>
                  <a:lnTo>
                    <a:pt x="62" y="20"/>
                  </a:lnTo>
                  <a:close/>
                  <a:moveTo>
                    <a:pt x="24" y="19"/>
                  </a:moveTo>
                  <a:cubicBezTo>
                    <a:pt x="24" y="19"/>
                    <a:pt x="24" y="19"/>
                    <a:pt x="24" y="18"/>
                  </a:cubicBezTo>
                  <a:cubicBezTo>
                    <a:pt x="24" y="17"/>
                    <a:pt x="25" y="16"/>
                    <a:pt x="27" y="16"/>
                  </a:cubicBezTo>
                  <a:cubicBezTo>
                    <a:pt x="35" y="16"/>
                    <a:pt x="35" y="16"/>
                    <a:pt x="35" y="16"/>
                  </a:cubicBezTo>
                  <a:cubicBezTo>
                    <a:pt x="36" y="16"/>
                    <a:pt x="37" y="17"/>
                    <a:pt x="37" y="18"/>
                  </a:cubicBezTo>
                  <a:cubicBezTo>
                    <a:pt x="36" y="18"/>
                    <a:pt x="36" y="18"/>
                    <a:pt x="35" y="19"/>
                  </a:cubicBezTo>
                  <a:cubicBezTo>
                    <a:pt x="35" y="19"/>
                    <a:pt x="35" y="19"/>
                    <a:pt x="35" y="19"/>
                  </a:cubicBezTo>
                  <a:cubicBezTo>
                    <a:pt x="45" y="19"/>
                    <a:pt x="45" y="19"/>
                    <a:pt x="45" y="19"/>
                  </a:cubicBezTo>
                  <a:cubicBezTo>
                    <a:pt x="44" y="18"/>
                    <a:pt x="43" y="18"/>
                    <a:pt x="42" y="17"/>
                  </a:cubicBezTo>
                  <a:cubicBezTo>
                    <a:pt x="42" y="14"/>
                    <a:pt x="39" y="10"/>
                    <a:pt x="35" y="10"/>
                  </a:cubicBezTo>
                  <a:cubicBezTo>
                    <a:pt x="27" y="10"/>
                    <a:pt x="27" y="10"/>
                    <a:pt x="27" y="10"/>
                  </a:cubicBezTo>
                  <a:cubicBezTo>
                    <a:pt x="22" y="10"/>
                    <a:pt x="19" y="14"/>
                    <a:pt x="19" y="18"/>
                  </a:cubicBezTo>
                  <a:cubicBezTo>
                    <a:pt x="19" y="19"/>
                    <a:pt x="19" y="19"/>
                    <a:pt x="19" y="19"/>
                  </a:cubicBezTo>
                  <a:lnTo>
                    <a:pt x="24" y="19"/>
                  </a:lnTo>
                  <a:close/>
                </a:path>
              </a:pathLst>
            </a:custGeom>
            <a:solidFill>
              <a:schemeClr val="bg1"/>
            </a:solidFill>
            <a:ln>
              <a:noFill/>
            </a:ln>
            <a:effectLst>
              <a:outerShdw blurRad="50800" dist="38100" dir="2700000" algn="tl" rotWithShape="0">
                <a:prstClr val="black">
                  <a:alpha val="40000"/>
                </a:prstClr>
              </a:outerShdw>
            </a:effectLst>
          </p:spPr>
          <p:txBody>
            <a:bodyPr/>
            <a:lstStyle/>
            <a:p>
              <a:pPr defTabSz="967740" fontAlgn="auto">
                <a:spcBef>
                  <a:spcPts val="0"/>
                </a:spcBef>
                <a:spcAft>
                  <a:spcPts val="0"/>
                </a:spcAft>
                <a:defRPr/>
              </a:pPr>
              <a:endParaRPr lang="zh-CN" altLang="en-US">
                <a:latin typeface="+mn-lt"/>
                <a:ea typeface="+mn-ea"/>
              </a:endParaRPr>
            </a:p>
          </p:txBody>
        </p:sp>
      </p:grpSp>
      <p:grpSp>
        <p:nvGrpSpPr>
          <p:cNvPr id="49" name="组合 48"/>
          <p:cNvGrpSpPr/>
          <p:nvPr/>
        </p:nvGrpSpPr>
        <p:grpSpPr>
          <a:xfrm>
            <a:off x="-198457" y="144052"/>
            <a:ext cx="9920307" cy="324036"/>
            <a:chOff x="-198457" y="144052"/>
            <a:chExt cx="9920307" cy="324036"/>
          </a:xfrm>
        </p:grpSpPr>
        <p:cxnSp>
          <p:nvCxnSpPr>
            <p:cNvPr id="52" name="直接连接符 51"/>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198457" y="144052"/>
              <a:ext cx="2066885" cy="319659"/>
              <a:chOff x="2559580" y="72044"/>
              <a:chExt cx="2066885" cy="319659"/>
            </a:xfrm>
          </p:grpSpPr>
          <p:sp>
            <p:nvSpPr>
              <p:cNvPr id="69" name="五边形 68"/>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57" name="组合 56"/>
            <p:cNvGrpSpPr/>
            <p:nvPr/>
          </p:nvGrpSpPr>
          <p:grpSpPr>
            <a:xfrm>
              <a:off x="1273126" y="144052"/>
              <a:ext cx="2066885" cy="319659"/>
              <a:chOff x="4972411" y="72044"/>
              <a:chExt cx="2066885" cy="319659"/>
            </a:xfrm>
          </p:grpSpPr>
          <p:sp>
            <p:nvSpPr>
              <p:cNvPr id="63" name="五边形 62"/>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58" name="组合 57"/>
            <p:cNvGrpSpPr/>
            <p:nvPr/>
          </p:nvGrpSpPr>
          <p:grpSpPr>
            <a:xfrm>
              <a:off x="2753871" y="144052"/>
              <a:ext cx="2066885" cy="319659"/>
              <a:chOff x="7404958" y="72044"/>
              <a:chExt cx="2066885" cy="319659"/>
            </a:xfrm>
          </p:grpSpPr>
          <p:sp>
            <p:nvSpPr>
              <p:cNvPr id="59" name="五边形 58"/>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72" name="组合 71"/>
          <p:cNvGrpSpPr/>
          <p:nvPr/>
        </p:nvGrpSpPr>
        <p:grpSpPr>
          <a:xfrm>
            <a:off x="4284861" y="108049"/>
            <a:ext cx="2066885" cy="468053"/>
            <a:chOff x="121344" y="72044"/>
            <a:chExt cx="2066885" cy="468053"/>
          </a:xfrm>
        </p:grpSpPr>
        <p:sp>
          <p:nvSpPr>
            <p:cNvPr id="75" name="五边形 74"/>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250" fill="hold"/>
                                        <p:tgtEl>
                                          <p:spTgt spid="49"/>
                                        </p:tgtEl>
                                        <p:attrNameLst>
                                          <p:attrName>ppt_x</p:attrName>
                                        </p:attrNameLst>
                                      </p:cBhvr>
                                      <p:tavLst>
                                        <p:tav tm="0">
                                          <p:val>
                                            <p:strVal val="1+#ppt_w/2"/>
                                          </p:val>
                                        </p:tav>
                                        <p:tav tm="100000">
                                          <p:val>
                                            <p:strVal val="#ppt_x"/>
                                          </p:val>
                                        </p:tav>
                                      </p:tavLst>
                                    </p:anim>
                                    <p:anim calcmode="lin" valueType="num">
                                      <p:cBhvr additive="base">
                                        <p:cTn id="8" dur="25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250" fill="hold"/>
                                        <p:tgtEl>
                                          <p:spTgt spid="72"/>
                                        </p:tgtEl>
                                        <p:attrNameLst>
                                          <p:attrName>ppt_x</p:attrName>
                                        </p:attrNameLst>
                                      </p:cBhvr>
                                      <p:tavLst>
                                        <p:tav tm="0">
                                          <p:val>
                                            <p:strVal val="#ppt_x"/>
                                          </p:val>
                                        </p:tav>
                                        <p:tav tm="100000">
                                          <p:val>
                                            <p:strVal val="#ppt_x"/>
                                          </p:val>
                                        </p:tav>
                                      </p:tavLst>
                                    </p:anim>
                                    <p:anim calcmode="lin" valueType="num">
                                      <p:cBhvr additive="base">
                                        <p:cTn id="13" dur="250" fill="hold"/>
                                        <p:tgtEl>
                                          <p:spTgt spid="7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decel="10000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50" fill="hold"/>
                                        <p:tgtEl>
                                          <p:spTgt spid="4"/>
                                        </p:tgtEl>
                                        <p:attrNameLst>
                                          <p:attrName>ppt_x</p:attrName>
                                        </p:attrNameLst>
                                      </p:cBhvr>
                                      <p:tavLst>
                                        <p:tav tm="0">
                                          <p:val>
                                            <p:strVal val="0-#ppt_w/2"/>
                                          </p:val>
                                        </p:tav>
                                        <p:tav tm="100000">
                                          <p:val>
                                            <p:strVal val="#ppt_x"/>
                                          </p:val>
                                        </p:tav>
                                      </p:tavLst>
                                    </p:anim>
                                    <p:anim calcmode="lin" valueType="num">
                                      <p:cBhvr additive="base">
                                        <p:cTn id="18" dur="25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50"/>
                                        <p:tgtEl>
                                          <p:spTgt spid="9"/>
                                        </p:tgtEl>
                                      </p:cBhvr>
                                    </p:animEffect>
                                    <p:anim calcmode="lin" valueType="num">
                                      <p:cBhvr>
                                        <p:cTn id="23" dur="250" fill="hold"/>
                                        <p:tgtEl>
                                          <p:spTgt spid="9"/>
                                        </p:tgtEl>
                                        <p:attrNameLst>
                                          <p:attrName>ppt_x</p:attrName>
                                        </p:attrNameLst>
                                      </p:cBhvr>
                                      <p:tavLst>
                                        <p:tav tm="0">
                                          <p:val>
                                            <p:strVal val="#ppt_x"/>
                                          </p:val>
                                        </p:tav>
                                        <p:tav tm="100000">
                                          <p:val>
                                            <p:strVal val="#ppt_x"/>
                                          </p:val>
                                        </p:tav>
                                      </p:tavLst>
                                    </p:anim>
                                    <p:anim calcmode="lin" valueType="num">
                                      <p:cBhvr>
                                        <p:cTn id="24" dur="225" decel="100000" fill="hold"/>
                                        <p:tgtEl>
                                          <p:spTgt spid="9"/>
                                        </p:tgtEl>
                                        <p:attrNameLst>
                                          <p:attrName>ppt_y</p:attrName>
                                        </p:attrNameLst>
                                      </p:cBhvr>
                                      <p:tavLst>
                                        <p:tav tm="0">
                                          <p:val>
                                            <p:strVal val="#ppt_y+1"/>
                                          </p:val>
                                        </p:tav>
                                        <p:tav tm="100000">
                                          <p:val>
                                            <p:strVal val="#ppt_y-.03"/>
                                          </p:val>
                                        </p:tav>
                                      </p:tavLst>
                                    </p:anim>
                                    <p:anim calcmode="lin" valueType="num">
                                      <p:cBhvr>
                                        <p:cTn id="25" dur="1" accel="100000" fill="hold">
                                          <p:stCondLst>
                                            <p:cond delay="249"/>
                                          </p:stCondLst>
                                        </p:cTn>
                                        <p:tgtEl>
                                          <p:spTgt spid="9"/>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37"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50"/>
                                        <p:tgtEl>
                                          <p:spTgt spid="13"/>
                                        </p:tgtEl>
                                      </p:cBhvr>
                                    </p:animEffect>
                                    <p:anim calcmode="lin" valueType="num">
                                      <p:cBhvr>
                                        <p:cTn id="30" dur="250" fill="hold"/>
                                        <p:tgtEl>
                                          <p:spTgt spid="13"/>
                                        </p:tgtEl>
                                        <p:attrNameLst>
                                          <p:attrName>ppt_x</p:attrName>
                                        </p:attrNameLst>
                                      </p:cBhvr>
                                      <p:tavLst>
                                        <p:tav tm="0">
                                          <p:val>
                                            <p:strVal val="#ppt_x"/>
                                          </p:val>
                                        </p:tav>
                                        <p:tav tm="100000">
                                          <p:val>
                                            <p:strVal val="#ppt_x"/>
                                          </p:val>
                                        </p:tav>
                                      </p:tavLst>
                                    </p:anim>
                                    <p:anim calcmode="lin" valueType="num">
                                      <p:cBhvr>
                                        <p:cTn id="31" dur="225" decel="100000" fill="hold"/>
                                        <p:tgtEl>
                                          <p:spTgt spid="13"/>
                                        </p:tgtEl>
                                        <p:attrNameLst>
                                          <p:attrName>ppt_y</p:attrName>
                                        </p:attrNameLst>
                                      </p:cBhvr>
                                      <p:tavLst>
                                        <p:tav tm="0">
                                          <p:val>
                                            <p:strVal val="#ppt_y+1"/>
                                          </p:val>
                                        </p:tav>
                                        <p:tav tm="100000">
                                          <p:val>
                                            <p:strVal val="#ppt_y-.03"/>
                                          </p:val>
                                        </p:tav>
                                      </p:tavLst>
                                    </p:anim>
                                    <p:anim calcmode="lin" valueType="num">
                                      <p:cBhvr>
                                        <p:cTn id="32" dur="1" accel="100000" fill="hold">
                                          <p:stCondLst>
                                            <p:cond delay="249"/>
                                          </p:stCondLst>
                                        </p:cTn>
                                        <p:tgtEl>
                                          <p:spTgt spid="13"/>
                                        </p:tgtEl>
                                        <p:attrNameLst>
                                          <p:attrName>ppt_y</p:attrName>
                                        </p:attrNameLst>
                                      </p:cBhvr>
                                      <p:tavLst>
                                        <p:tav tm="0">
                                          <p:val>
                                            <p:strVal val="#ppt_y-.03"/>
                                          </p:val>
                                        </p:tav>
                                        <p:tav tm="100000">
                                          <p:val>
                                            <p:strVal val="#ppt_y"/>
                                          </p:val>
                                        </p:tav>
                                      </p:tavLst>
                                    </p:anim>
                                  </p:childTnLst>
                                </p:cTn>
                              </p:par>
                            </p:childTnLst>
                          </p:cTn>
                        </p:par>
                        <p:par>
                          <p:cTn id="33" fill="hold">
                            <p:stCondLst>
                              <p:cond delay="2500"/>
                            </p:stCondLst>
                            <p:childTnLst>
                              <p:par>
                                <p:cTn id="34" presetID="37"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50"/>
                                        <p:tgtEl>
                                          <p:spTgt spid="6"/>
                                        </p:tgtEl>
                                      </p:cBhvr>
                                    </p:animEffect>
                                    <p:anim calcmode="lin" valueType="num">
                                      <p:cBhvr>
                                        <p:cTn id="37" dur="250" fill="hold"/>
                                        <p:tgtEl>
                                          <p:spTgt spid="6"/>
                                        </p:tgtEl>
                                        <p:attrNameLst>
                                          <p:attrName>ppt_x</p:attrName>
                                        </p:attrNameLst>
                                      </p:cBhvr>
                                      <p:tavLst>
                                        <p:tav tm="0">
                                          <p:val>
                                            <p:strVal val="#ppt_x"/>
                                          </p:val>
                                        </p:tav>
                                        <p:tav tm="100000">
                                          <p:val>
                                            <p:strVal val="#ppt_x"/>
                                          </p:val>
                                        </p:tav>
                                      </p:tavLst>
                                    </p:anim>
                                    <p:anim calcmode="lin" valueType="num">
                                      <p:cBhvr>
                                        <p:cTn id="38" dur="225" decel="100000" fill="hold"/>
                                        <p:tgtEl>
                                          <p:spTgt spid="6"/>
                                        </p:tgtEl>
                                        <p:attrNameLst>
                                          <p:attrName>ppt_y</p:attrName>
                                        </p:attrNameLst>
                                      </p:cBhvr>
                                      <p:tavLst>
                                        <p:tav tm="0">
                                          <p:val>
                                            <p:strVal val="#ppt_y+1"/>
                                          </p:val>
                                        </p:tav>
                                        <p:tav tm="100000">
                                          <p:val>
                                            <p:strVal val="#ppt_y-.03"/>
                                          </p:val>
                                        </p:tav>
                                      </p:tavLst>
                                    </p:anim>
                                    <p:anim calcmode="lin" valueType="num">
                                      <p:cBhvr>
                                        <p:cTn id="39" dur="1" accel="100000" fill="hold">
                                          <p:stCondLst>
                                            <p:cond delay="249"/>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228281" y="1666369"/>
            <a:ext cx="2597262" cy="2565029"/>
            <a:chOff x="1228281" y="1476877"/>
            <a:chExt cx="2597262" cy="2565029"/>
          </a:xfrm>
        </p:grpSpPr>
        <p:sp>
          <p:nvSpPr>
            <p:cNvPr id="3" name="Oval 11"/>
            <p:cNvSpPr/>
            <p:nvPr/>
          </p:nvSpPr>
          <p:spPr>
            <a:xfrm>
              <a:off x="1228281" y="1476877"/>
              <a:ext cx="2597262" cy="2565029"/>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61" name="文本框 20"/>
            <p:cNvSpPr txBox="1"/>
            <p:nvPr/>
          </p:nvSpPr>
          <p:spPr>
            <a:xfrm>
              <a:off x="2197526" y="2415296"/>
              <a:ext cx="659549" cy="688848"/>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a:t>
              </a:r>
              <a:endParaRPr lang="en-US" altLang="zh-CN" sz="2000" dirty="0">
                <a:solidFill>
                  <a:schemeClr val="tx1">
                    <a:lumMod val="65000"/>
                    <a:lumOff val="35000"/>
                  </a:schemeClr>
                </a:solidFill>
                <a:latin typeface="+mj-ea"/>
                <a:ea typeface="+mj-ea"/>
                <a:sym typeface="宋体" panose="02010600030101010101" pitchFamily="2" charset="-122"/>
              </a:endParaRPr>
            </a:p>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标题</a:t>
              </a:r>
            </a:p>
          </p:txBody>
        </p:sp>
      </p:grpSp>
      <p:sp>
        <p:nvSpPr>
          <p:cNvPr id="33" name="Oval 4"/>
          <p:cNvSpPr/>
          <p:nvPr/>
        </p:nvSpPr>
        <p:spPr>
          <a:xfrm>
            <a:off x="2065893" y="2507282"/>
            <a:ext cx="907626" cy="895112"/>
          </a:xfrm>
          <a:prstGeom prst="rect">
            <a:avLst/>
          </a:prstGeom>
        </p:spPr>
        <p:style>
          <a:lnRef idx="0">
            <a:scrgbClr r="0" g="0" b="0"/>
          </a:lnRef>
          <a:fillRef idx="0">
            <a:scrgbClr r="0" g="0" b="0"/>
          </a:fillRef>
          <a:effectRef idx="0">
            <a:scrgbClr r="0" g="0" b="0"/>
          </a:effectRef>
          <a:fontRef idx="minor">
            <a:schemeClr val="tx1"/>
          </a:fontRef>
        </p:style>
        <p:txBody>
          <a:bodyPr lIns="113562" tIns="44358" rIns="113562" bIns="44358" spcCol="1008" anchor="ctr"/>
          <a:lstStyle/>
          <a:p>
            <a:pPr algn="ctr" defTabSz="1552575" fontAlgn="auto">
              <a:lnSpc>
                <a:spcPct val="90000"/>
              </a:lnSpc>
              <a:spcAft>
                <a:spcPct val="35000"/>
              </a:spcAft>
              <a:defRPr/>
            </a:pPr>
            <a:endParaRPr lang="id-ID" sz="2100" dirty="0">
              <a:solidFill>
                <a:schemeClr val="bg1"/>
              </a:solidFill>
              <a:latin typeface="FontAwesome" pitchFamily="2" charset="0"/>
            </a:endParaRPr>
          </a:p>
        </p:txBody>
      </p:sp>
      <p:grpSp>
        <p:nvGrpSpPr>
          <p:cNvPr id="13" name="组合 12"/>
          <p:cNvGrpSpPr/>
          <p:nvPr/>
        </p:nvGrpSpPr>
        <p:grpSpPr>
          <a:xfrm>
            <a:off x="5302149" y="1082227"/>
            <a:ext cx="1050770" cy="913217"/>
            <a:chOff x="5302149" y="1082227"/>
            <a:chExt cx="1050770" cy="913217"/>
          </a:xfrm>
        </p:grpSpPr>
        <p:sp>
          <p:nvSpPr>
            <p:cNvPr id="49"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0" name="Freeform 5"/>
            <p:cNvSpPr/>
            <p:nvPr/>
          </p:nvSpPr>
          <p:spPr bwMode="auto">
            <a:xfrm>
              <a:off x="5373601"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2786" name="组合 50"/>
            <p:cNvGrpSpPr/>
            <p:nvPr/>
          </p:nvGrpSpPr>
          <p:grpSpPr bwMode="auto">
            <a:xfrm>
              <a:off x="5625508" y="1315164"/>
              <a:ext cx="644326" cy="586324"/>
              <a:chOff x="5722963" y="2742165"/>
              <a:chExt cx="500063" cy="460375"/>
            </a:xfrm>
          </p:grpSpPr>
          <p:sp>
            <p:nvSpPr>
              <p:cNvPr id="52"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283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283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4" name="组合 13"/>
          <p:cNvGrpSpPr/>
          <p:nvPr/>
        </p:nvGrpSpPr>
        <p:grpSpPr>
          <a:xfrm>
            <a:off x="5302149" y="2033652"/>
            <a:ext cx="1050770" cy="913217"/>
            <a:chOff x="5302149" y="2033652"/>
            <a:chExt cx="1050770" cy="913217"/>
          </a:xfrm>
        </p:grpSpPr>
        <p:sp>
          <p:nvSpPr>
            <p:cNvPr id="56" name="Freeform 5"/>
            <p:cNvSpPr/>
            <p:nvPr/>
          </p:nvSpPr>
          <p:spPr bwMode="auto">
            <a:xfrm>
              <a:off x="5302149" y="203365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7" name="Freeform 5"/>
            <p:cNvSpPr/>
            <p:nvPr/>
          </p:nvSpPr>
          <p:spPr bwMode="auto">
            <a:xfrm>
              <a:off x="5372335" y="2096512"/>
              <a:ext cx="896233" cy="77884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2791" name="组合 57"/>
            <p:cNvGrpSpPr/>
            <p:nvPr/>
          </p:nvGrpSpPr>
          <p:grpSpPr bwMode="auto">
            <a:xfrm>
              <a:off x="5631838" y="2306539"/>
              <a:ext cx="649389" cy="577572"/>
              <a:chOff x="952501" y="6013451"/>
              <a:chExt cx="511175" cy="460375"/>
            </a:xfrm>
          </p:grpSpPr>
          <p:sp>
            <p:nvSpPr>
              <p:cNvPr id="59"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282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282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5" name="组合 14"/>
          <p:cNvGrpSpPr/>
          <p:nvPr/>
        </p:nvGrpSpPr>
        <p:grpSpPr>
          <a:xfrm>
            <a:off x="5302149" y="2985078"/>
            <a:ext cx="1050770" cy="913217"/>
            <a:chOff x="5302149" y="2985078"/>
            <a:chExt cx="1050770" cy="913217"/>
          </a:xfrm>
        </p:grpSpPr>
        <p:sp>
          <p:nvSpPr>
            <p:cNvPr id="63" name="Freeform 5"/>
            <p:cNvSpPr/>
            <p:nvPr/>
          </p:nvSpPr>
          <p:spPr bwMode="auto">
            <a:xfrm>
              <a:off x="5302149" y="2985078"/>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64" name="Freeform 5"/>
            <p:cNvSpPr/>
            <p:nvPr/>
          </p:nvSpPr>
          <p:spPr bwMode="auto">
            <a:xfrm>
              <a:off x="5377399" y="3062883"/>
              <a:ext cx="889904" cy="77259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2796" name="组合 64"/>
            <p:cNvGrpSpPr/>
            <p:nvPr/>
          </p:nvGrpSpPr>
          <p:grpSpPr bwMode="auto">
            <a:xfrm>
              <a:off x="5640699" y="3260408"/>
              <a:ext cx="645592" cy="573822"/>
              <a:chOff x="5405438" y="6815138"/>
              <a:chExt cx="511175" cy="460375"/>
            </a:xfrm>
          </p:grpSpPr>
          <p:sp>
            <p:nvSpPr>
              <p:cNvPr id="66"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282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282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9" name="组合 18"/>
          <p:cNvGrpSpPr/>
          <p:nvPr/>
        </p:nvGrpSpPr>
        <p:grpSpPr>
          <a:xfrm>
            <a:off x="5302149" y="3936502"/>
            <a:ext cx="1050770" cy="913217"/>
            <a:chOff x="5302149" y="3936502"/>
            <a:chExt cx="1050770" cy="913217"/>
          </a:xfrm>
        </p:grpSpPr>
        <p:sp>
          <p:nvSpPr>
            <p:cNvPr id="69" name="Freeform 5"/>
            <p:cNvSpPr/>
            <p:nvPr/>
          </p:nvSpPr>
          <p:spPr bwMode="auto">
            <a:xfrm>
              <a:off x="5302149" y="393650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70" name="Freeform 5"/>
            <p:cNvSpPr/>
            <p:nvPr/>
          </p:nvSpPr>
          <p:spPr bwMode="auto">
            <a:xfrm>
              <a:off x="5379930" y="4009252"/>
              <a:ext cx="888638" cy="77134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72" name="Freeform 64"/>
            <p:cNvSpPr/>
            <p:nvPr/>
          </p:nvSpPr>
          <p:spPr bwMode="auto">
            <a:xfrm>
              <a:off x="5658563" y="4205140"/>
              <a:ext cx="630282" cy="56910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32804" name="Freeform 65"/>
            <p:cNvSpPr>
              <a:spLocks noEditPoints="1"/>
            </p:cNvSpPr>
            <p:nvPr/>
          </p:nvSpPr>
          <p:spPr bwMode="auto">
            <a:xfrm>
              <a:off x="5634370" y="4199276"/>
              <a:ext cx="146840" cy="367546"/>
            </a:xfrm>
            <a:custGeom>
              <a:avLst/>
              <a:gdLst>
                <a:gd name="T0" fmla="*/ 100452 w 31"/>
                <a:gd name="T1" fmla="*/ 0 h 78"/>
                <a:gd name="T2" fmla="*/ 171360 w 31"/>
                <a:gd name="T3" fmla="*/ 29918 h 78"/>
                <a:gd name="T4" fmla="*/ 183178 w 31"/>
                <a:gd name="T5" fmla="*/ 107706 h 78"/>
                <a:gd name="T6" fmla="*/ 183178 w 31"/>
                <a:gd name="T7" fmla="*/ 376972 h 78"/>
                <a:gd name="T8" fmla="*/ 159542 w 31"/>
                <a:gd name="T9" fmla="*/ 442792 h 78"/>
                <a:gd name="T10" fmla="*/ 94543 w 31"/>
                <a:gd name="T11" fmla="*/ 466727 h 78"/>
                <a:gd name="T12" fmla="*/ 17727 w 31"/>
                <a:gd name="T13" fmla="*/ 430825 h 78"/>
                <a:gd name="T14" fmla="*/ 0 w 31"/>
                <a:gd name="T15" fmla="*/ 341070 h 78"/>
                <a:gd name="T16" fmla="*/ 0 w 31"/>
                <a:gd name="T17" fmla="*/ 125657 h 78"/>
                <a:gd name="T18" fmla="*/ 17727 w 31"/>
                <a:gd name="T19" fmla="*/ 35902 h 78"/>
                <a:gd name="T20" fmla="*/ 100452 w 31"/>
                <a:gd name="T21" fmla="*/ 0 h 78"/>
                <a:gd name="T22" fmla="*/ 94543 w 31"/>
                <a:gd name="T23" fmla="*/ 418858 h 78"/>
                <a:gd name="T24" fmla="*/ 135906 w 31"/>
                <a:gd name="T25" fmla="*/ 359021 h 78"/>
                <a:gd name="T26" fmla="*/ 135906 w 31"/>
                <a:gd name="T27" fmla="*/ 101723 h 78"/>
                <a:gd name="T28" fmla="*/ 94543 w 31"/>
                <a:gd name="T29" fmla="*/ 41886 h 78"/>
                <a:gd name="T30" fmla="*/ 53181 w 31"/>
                <a:gd name="T31" fmla="*/ 101723 h 78"/>
                <a:gd name="T32" fmla="*/ 53181 w 31"/>
                <a:gd name="T33" fmla="*/ 119674 h 78"/>
                <a:gd name="T34" fmla="*/ 53181 w 31"/>
                <a:gd name="T35" fmla="*/ 137625 h 78"/>
                <a:gd name="T36" fmla="*/ 53181 w 31"/>
                <a:gd name="T37" fmla="*/ 215412 h 78"/>
                <a:gd name="T38" fmla="*/ 53181 w 31"/>
                <a:gd name="T39" fmla="*/ 287217 h 78"/>
                <a:gd name="T40" fmla="*/ 53181 w 31"/>
                <a:gd name="T41" fmla="*/ 353037 h 78"/>
                <a:gd name="T42" fmla="*/ 94543 w 31"/>
                <a:gd name="T43" fmla="*/ 418858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sp>
          <p:nvSpPr>
            <p:cNvPr id="32805" name="Freeform 66"/>
            <p:cNvSpPr>
              <a:spLocks noEditPoints="1"/>
            </p:cNvSpPr>
            <p:nvPr/>
          </p:nvSpPr>
          <p:spPr bwMode="auto">
            <a:xfrm>
              <a:off x="5796401" y="4205526"/>
              <a:ext cx="170891" cy="357545"/>
            </a:xfrm>
            <a:custGeom>
              <a:avLst/>
              <a:gdLst>
                <a:gd name="T0" fmla="*/ 100720 w 36"/>
                <a:gd name="T1" fmla="*/ 0 h 76"/>
                <a:gd name="T2" fmla="*/ 177742 w 36"/>
                <a:gd name="T3" fmla="*/ 0 h 76"/>
                <a:gd name="T4" fmla="*/ 177742 w 36"/>
                <a:gd name="T5" fmla="*/ 304779 h 76"/>
                <a:gd name="T6" fmla="*/ 213290 w 36"/>
                <a:gd name="T7" fmla="*/ 304779 h 76"/>
                <a:gd name="T8" fmla="*/ 213290 w 36"/>
                <a:gd name="T9" fmla="*/ 346612 h 76"/>
                <a:gd name="T10" fmla="*/ 177742 w 36"/>
                <a:gd name="T11" fmla="*/ 346612 h 76"/>
                <a:gd name="T12" fmla="*/ 177742 w 36"/>
                <a:gd name="T13" fmla="*/ 454181 h 76"/>
                <a:gd name="T14" fmla="*/ 124419 w 36"/>
                <a:gd name="T15" fmla="*/ 454181 h 76"/>
                <a:gd name="T16" fmla="*/ 124419 w 36"/>
                <a:gd name="T17" fmla="*/ 346612 h 76"/>
                <a:gd name="T18" fmla="*/ 0 w 36"/>
                <a:gd name="T19" fmla="*/ 346612 h 76"/>
                <a:gd name="T20" fmla="*/ 0 w 36"/>
                <a:gd name="T21" fmla="*/ 304779 h 76"/>
                <a:gd name="T22" fmla="*/ 100720 w 36"/>
                <a:gd name="T23" fmla="*/ 0 h 76"/>
                <a:gd name="T24" fmla="*/ 124419 w 36"/>
                <a:gd name="T25" fmla="*/ 304779 h 76"/>
                <a:gd name="T26" fmla="*/ 124419 w 36"/>
                <a:gd name="T27" fmla="*/ 65737 h 76"/>
                <a:gd name="T28" fmla="*/ 88871 w 36"/>
                <a:gd name="T29" fmla="*/ 185258 h 76"/>
                <a:gd name="T30" fmla="*/ 53323 w 36"/>
                <a:gd name="T31" fmla="*/ 304779 h 76"/>
                <a:gd name="T32" fmla="*/ 124419 w 36"/>
                <a:gd name="T33" fmla="*/ 30477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2" name="组合 1"/>
          <p:cNvGrpSpPr/>
          <p:nvPr/>
        </p:nvGrpSpPr>
        <p:grpSpPr>
          <a:xfrm>
            <a:off x="1731704" y="965840"/>
            <a:ext cx="1591194" cy="1571446"/>
            <a:chOff x="1731704" y="776348"/>
            <a:chExt cx="1591194" cy="1571446"/>
          </a:xfrm>
        </p:grpSpPr>
        <p:sp>
          <p:nvSpPr>
            <p:cNvPr id="4" name="Freeform 12"/>
            <p:cNvSpPr/>
            <p:nvPr/>
          </p:nvSpPr>
          <p:spPr>
            <a:xfrm rot="18900908">
              <a:off x="1731704" y="776348"/>
              <a:ext cx="1591194" cy="1571446"/>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17" name="Oval 52"/>
            <p:cNvSpPr/>
            <p:nvPr/>
          </p:nvSpPr>
          <p:spPr>
            <a:xfrm>
              <a:off x="2063362" y="1096388"/>
              <a:ext cx="969653" cy="957620"/>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32814" name="Freeform 25"/>
            <p:cNvSpPr>
              <a:spLocks noEditPoints="1"/>
            </p:cNvSpPr>
            <p:nvPr/>
          </p:nvSpPr>
          <p:spPr bwMode="auto">
            <a:xfrm>
              <a:off x="2165897" y="1368922"/>
              <a:ext cx="717746" cy="532567"/>
            </a:xfrm>
            <a:custGeom>
              <a:avLst/>
              <a:gdLst>
                <a:gd name="T0" fmla="*/ 737678 w 128"/>
                <a:gd name="T1" fmla="*/ 14087 h 96"/>
                <a:gd name="T2" fmla="*/ 196714 w 128"/>
                <a:gd name="T3" fmla="*/ 0 h 96"/>
                <a:gd name="T4" fmla="*/ 14051 w 128"/>
                <a:gd name="T5" fmla="*/ 162004 h 96"/>
                <a:gd name="T6" fmla="*/ 14051 w 128"/>
                <a:gd name="T7" fmla="*/ 239484 h 96"/>
                <a:gd name="T8" fmla="*/ 449632 w 128"/>
                <a:gd name="T9" fmla="*/ 676191 h 96"/>
                <a:gd name="T10" fmla="*/ 885213 w 128"/>
                <a:gd name="T11" fmla="*/ 239484 h 96"/>
                <a:gd name="T12" fmla="*/ 885213 w 128"/>
                <a:gd name="T13" fmla="*/ 162004 h 96"/>
                <a:gd name="T14" fmla="*/ 386403 w 128"/>
                <a:gd name="T15" fmla="*/ 197222 h 96"/>
                <a:gd name="T16" fmla="*/ 512862 w 128"/>
                <a:gd name="T17" fmla="*/ 197222 h 96"/>
                <a:gd name="T18" fmla="*/ 547989 w 128"/>
                <a:gd name="T19" fmla="*/ 63393 h 96"/>
                <a:gd name="T20" fmla="*/ 533938 w 128"/>
                <a:gd name="T21" fmla="*/ 176091 h 96"/>
                <a:gd name="T22" fmla="*/ 365326 w 128"/>
                <a:gd name="T23" fmla="*/ 176091 h 96"/>
                <a:gd name="T24" fmla="*/ 351275 w 128"/>
                <a:gd name="T25" fmla="*/ 63393 h 96"/>
                <a:gd name="T26" fmla="*/ 365326 w 128"/>
                <a:gd name="T27" fmla="*/ 176091 h 96"/>
                <a:gd name="T28" fmla="*/ 449632 w 128"/>
                <a:gd name="T29" fmla="*/ 577580 h 96"/>
                <a:gd name="T30" fmla="*/ 519887 w 128"/>
                <a:gd name="T31" fmla="*/ 225397 h 96"/>
                <a:gd name="T32" fmla="*/ 688499 w 128"/>
                <a:gd name="T33" fmla="*/ 225397 h 96"/>
                <a:gd name="T34" fmla="*/ 547989 w 128"/>
                <a:gd name="T35" fmla="*/ 225397 h 96"/>
                <a:gd name="T36" fmla="*/ 625270 w 128"/>
                <a:gd name="T37" fmla="*/ 140873 h 96"/>
                <a:gd name="T38" fmla="*/ 555015 w 128"/>
                <a:gd name="T39" fmla="*/ 197222 h 96"/>
                <a:gd name="T40" fmla="*/ 681474 w 128"/>
                <a:gd name="T41" fmla="*/ 56349 h 96"/>
                <a:gd name="T42" fmla="*/ 583117 w 128"/>
                <a:gd name="T43" fmla="*/ 56349 h 96"/>
                <a:gd name="T44" fmla="*/ 386403 w 128"/>
                <a:gd name="T45" fmla="*/ 56349 h 96"/>
                <a:gd name="T46" fmla="*/ 449632 w 128"/>
                <a:gd name="T47" fmla="*/ 105655 h 96"/>
                <a:gd name="T48" fmla="*/ 217791 w 128"/>
                <a:gd name="T49" fmla="*/ 56349 h 96"/>
                <a:gd name="T50" fmla="*/ 273995 w 128"/>
                <a:gd name="T51" fmla="*/ 98611 h 96"/>
                <a:gd name="T52" fmla="*/ 344250 w 128"/>
                <a:gd name="T53" fmla="*/ 197222 h 96"/>
                <a:gd name="T54" fmla="*/ 273995 w 128"/>
                <a:gd name="T55" fmla="*/ 140873 h 96"/>
                <a:gd name="T56" fmla="*/ 421530 w 128"/>
                <a:gd name="T57" fmla="*/ 570536 h 96"/>
                <a:gd name="T58" fmla="*/ 351275 w 128"/>
                <a:gd name="T59" fmla="*/ 225397 h 96"/>
                <a:gd name="T60" fmla="*/ 77281 w 128"/>
                <a:gd name="T61" fmla="*/ 225397 h 96"/>
                <a:gd name="T62" fmla="*/ 358301 w 128"/>
                <a:gd name="T63" fmla="*/ 521231 h 96"/>
                <a:gd name="T64" fmla="*/ 821984 w 128"/>
                <a:gd name="T65" fmla="*/ 225397 h 96"/>
                <a:gd name="T66" fmla="*/ 716601 w 128"/>
                <a:gd name="T67" fmla="*/ 225397 h 96"/>
                <a:gd name="T68" fmla="*/ 646346 w 128"/>
                <a:gd name="T69" fmla="*/ 119742 h 96"/>
                <a:gd name="T70" fmla="*/ 843060 w 128"/>
                <a:gd name="T71" fmla="*/ 197222 h 96"/>
                <a:gd name="T72" fmla="*/ 189689 w 128"/>
                <a:gd name="T73" fmla="*/ 70437 h 96"/>
                <a:gd name="T74" fmla="*/ 175638 w 128"/>
                <a:gd name="T75" fmla="*/ 197222 h 96"/>
                <a:gd name="T76" fmla="*/ 189689 w 128"/>
                <a:gd name="T77" fmla="*/ 70437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grpSp>
      <p:grpSp>
        <p:nvGrpSpPr>
          <p:cNvPr id="10" name="组合 9"/>
          <p:cNvGrpSpPr/>
          <p:nvPr/>
        </p:nvGrpSpPr>
        <p:grpSpPr>
          <a:xfrm>
            <a:off x="2943139" y="2163490"/>
            <a:ext cx="1592459" cy="1571446"/>
            <a:chOff x="2943139" y="1973998"/>
            <a:chExt cx="1592459" cy="1571446"/>
          </a:xfrm>
        </p:grpSpPr>
        <p:sp>
          <p:nvSpPr>
            <p:cNvPr id="5" name="Freeform 13"/>
            <p:cNvSpPr/>
            <p:nvPr/>
          </p:nvSpPr>
          <p:spPr>
            <a:xfrm rot="2700908">
              <a:off x="2953646" y="1963491"/>
              <a:ext cx="1571446" cy="1592459"/>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16" name="Oval 51"/>
            <p:cNvSpPr/>
            <p:nvPr/>
          </p:nvSpPr>
          <p:spPr>
            <a:xfrm>
              <a:off x="3258339" y="2285286"/>
              <a:ext cx="969653" cy="956370"/>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grpSp>
          <p:nvGrpSpPr>
            <p:cNvPr id="84" name="组合 83"/>
            <p:cNvGrpSpPr>
              <a:grpSpLocks noChangeAspect="1"/>
            </p:cNvGrpSpPr>
            <p:nvPr/>
          </p:nvGrpSpPr>
          <p:grpSpPr>
            <a:xfrm>
              <a:off x="3534045" y="2435583"/>
              <a:ext cx="434039" cy="625252"/>
              <a:chOff x="1797050" y="5657850"/>
              <a:chExt cx="422275" cy="615950"/>
            </a:xfrm>
            <a:solidFill>
              <a:schemeClr val="bg1"/>
            </a:solidFill>
          </p:grpSpPr>
          <p:sp>
            <p:nvSpPr>
              <p:cNvPr id="85" name="Oval 114"/>
              <p:cNvSpPr>
                <a:spLocks noChangeArrowheads="1"/>
              </p:cNvSpPr>
              <p:nvPr/>
            </p:nvSpPr>
            <p:spPr bwMode="auto">
              <a:xfrm>
                <a:off x="1970088" y="5832475"/>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6" name="Oval 115"/>
              <p:cNvSpPr>
                <a:spLocks noChangeArrowheads="1"/>
              </p:cNvSpPr>
              <p:nvPr/>
            </p:nvSpPr>
            <p:spPr bwMode="auto">
              <a:xfrm>
                <a:off x="1970088" y="6062663"/>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7" name="Oval 116"/>
              <p:cNvSpPr>
                <a:spLocks noChangeArrowheads="1"/>
              </p:cNvSpPr>
              <p:nvPr/>
            </p:nvSpPr>
            <p:spPr bwMode="auto">
              <a:xfrm>
                <a:off x="1854200" y="5946775"/>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8" name="Oval 117"/>
              <p:cNvSpPr>
                <a:spLocks noChangeArrowheads="1"/>
              </p:cNvSpPr>
              <p:nvPr/>
            </p:nvSpPr>
            <p:spPr bwMode="auto">
              <a:xfrm>
                <a:off x="2084388" y="5946775"/>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9" name="Freeform 118"/>
              <p:cNvSpPr/>
              <p:nvPr/>
            </p:nvSpPr>
            <p:spPr bwMode="auto">
              <a:xfrm>
                <a:off x="1887538" y="6024563"/>
                <a:ext cx="38100" cy="42862"/>
              </a:xfrm>
              <a:custGeom>
                <a:avLst/>
                <a:gdLst>
                  <a:gd name="T0" fmla="*/ 1 w 8"/>
                  <a:gd name="T1" fmla="*/ 2 h 9"/>
                  <a:gd name="T2" fmla="*/ 1 w 8"/>
                  <a:gd name="T3" fmla="*/ 7 h 9"/>
                  <a:gd name="T4" fmla="*/ 7 w 8"/>
                  <a:gd name="T5" fmla="*/ 7 h 9"/>
                  <a:gd name="T6" fmla="*/ 7 w 8"/>
                  <a:gd name="T7" fmla="*/ 2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3"/>
                      <a:pt x="0" y="6"/>
                      <a:pt x="1" y="7"/>
                    </a:cubicBezTo>
                    <a:cubicBezTo>
                      <a:pt x="3" y="9"/>
                      <a:pt x="5" y="9"/>
                      <a:pt x="7" y="7"/>
                    </a:cubicBezTo>
                    <a:cubicBezTo>
                      <a:pt x="8" y="6"/>
                      <a:pt x="8" y="3"/>
                      <a:pt x="7" y="2"/>
                    </a:cubicBezTo>
                    <a:cubicBezTo>
                      <a:pt x="5" y="0"/>
                      <a:pt x="3" y="0"/>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0" name="Freeform 119"/>
              <p:cNvSpPr/>
              <p:nvPr/>
            </p:nvSpPr>
            <p:spPr bwMode="auto">
              <a:xfrm>
                <a:off x="1887538" y="5861050"/>
                <a:ext cx="38100" cy="42862"/>
              </a:xfrm>
              <a:custGeom>
                <a:avLst/>
                <a:gdLst>
                  <a:gd name="T0" fmla="*/ 1 w 8"/>
                  <a:gd name="T1" fmla="*/ 2 h 9"/>
                  <a:gd name="T2" fmla="*/ 1 w 8"/>
                  <a:gd name="T3" fmla="*/ 7 h 9"/>
                  <a:gd name="T4" fmla="*/ 7 w 8"/>
                  <a:gd name="T5" fmla="*/ 7 h 9"/>
                  <a:gd name="T6" fmla="*/ 7 w 8"/>
                  <a:gd name="T7" fmla="*/ 2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3"/>
                      <a:pt x="0" y="6"/>
                      <a:pt x="1" y="7"/>
                    </a:cubicBezTo>
                    <a:cubicBezTo>
                      <a:pt x="3" y="9"/>
                      <a:pt x="5" y="9"/>
                      <a:pt x="7" y="7"/>
                    </a:cubicBezTo>
                    <a:cubicBezTo>
                      <a:pt x="8" y="6"/>
                      <a:pt x="8" y="3"/>
                      <a:pt x="7" y="2"/>
                    </a:cubicBezTo>
                    <a:cubicBezTo>
                      <a:pt x="5" y="0"/>
                      <a:pt x="3" y="0"/>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1" name="Freeform 120"/>
              <p:cNvSpPr/>
              <p:nvPr/>
            </p:nvSpPr>
            <p:spPr bwMode="auto">
              <a:xfrm>
                <a:off x="2051050" y="6024563"/>
                <a:ext cx="38100" cy="42862"/>
              </a:xfrm>
              <a:custGeom>
                <a:avLst/>
                <a:gdLst>
                  <a:gd name="T0" fmla="*/ 1 w 8"/>
                  <a:gd name="T1" fmla="*/ 2 h 9"/>
                  <a:gd name="T2" fmla="*/ 1 w 8"/>
                  <a:gd name="T3" fmla="*/ 7 h 9"/>
                  <a:gd name="T4" fmla="*/ 7 w 8"/>
                  <a:gd name="T5" fmla="*/ 7 h 9"/>
                  <a:gd name="T6" fmla="*/ 7 w 8"/>
                  <a:gd name="T7" fmla="*/ 2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3"/>
                      <a:pt x="0" y="6"/>
                      <a:pt x="1" y="7"/>
                    </a:cubicBezTo>
                    <a:cubicBezTo>
                      <a:pt x="3" y="9"/>
                      <a:pt x="5" y="9"/>
                      <a:pt x="7" y="7"/>
                    </a:cubicBezTo>
                    <a:cubicBezTo>
                      <a:pt x="8" y="6"/>
                      <a:pt x="8" y="3"/>
                      <a:pt x="7" y="2"/>
                    </a:cubicBezTo>
                    <a:cubicBezTo>
                      <a:pt x="5" y="0"/>
                      <a:pt x="3" y="0"/>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2" name="Freeform 121"/>
              <p:cNvSpPr>
                <a:spLocks noEditPoints="1"/>
              </p:cNvSpPr>
              <p:nvPr/>
            </p:nvSpPr>
            <p:spPr bwMode="auto">
              <a:xfrm>
                <a:off x="1797050" y="5657850"/>
                <a:ext cx="422275" cy="615950"/>
              </a:xfrm>
              <a:custGeom>
                <a:avLst/>
                <a:gdLst>
                  <a:gd name="T0" fmla="*/ 80 w 88"/>
                  <a:gd name="T1" fmla="*/ 56 h 128"/>
                  <a:gd name="T2" fmla="*/ 79 w 88"/>
                  <a:gd name="T3" fmla="*/ 56 h 128"/>
                  <a:gd name="T4" fmla="*/ 70 w 88"/>
                  <a:gd name="T5" fmla="*/ 37 h 128"/>
                  <a:gd name="T6" fmla="*/ 64 w 88"/>
                  <a:gd name="T7" fmla="*/ 6 h 128"/>
                  <a:gd name="T8" fmla="*/ 56 w 88"/>
                  <a:gd name="T9" fmla="*/ 0 h 128"/>
                  <a:gd name="T10" fmla="*/ 24 w 88"/>
                  <a:gd name="T11" fmla="*/ 0 h 128"/>
                  <a:gd name="T12" fmla="*/ 17 w 88"/>
                  <a:gd name="T13" fmla="*/ 6 h 128"/>
                  <a:gd name="T14" fmla="*/ 11 w 88"/>
                  <a:gd name="T15" fmla="*/ 36 h 128"/>
                  <a:gd name="T16" fmla="*/ 0 w 88"/>
                  <a:gd name="T17" fmla="*/ 64 h 128"/>
                  <a:gd name="T18" fmla="*/ 10 w 88"/>
                  <a:gd name="T19" fmla="*/ 90 h 128"/>
                  <a:gd name="T20" fmla="*/ 16 w 88"/>
                  <a:gd name="T21" fmla="*/ 121 h 128"/>
                  <a:gd name="T22" fmla="*/ 24 w 88"/>
                  <a:gd name="T23" fmla="*/ 128 h 128"/>
                  <a:gd name="T24" fmla="*/ 56 w 88"/>
                  <a:gd name="T25" fmla="*/ 128 h 128"/>
                  <a:gd name="T26" fmla="*/ 64 w 88"/>
                  <a:gd name="T27" fmla="*/ 121 h 128"/>
                  <a:gd name="T28" fmla="*/ 70 w 88"/>
                  <a:gd name="T29" fmla="*/ 90 h 128"/>
                  <a:gd name="T30" fmla="*/ 79 w 88"/>
                  <a:gd name="T31" fmla="*/ 71 h 128"/>
                  <a:gd name="T32" fmla="*/ 80 w 88"/>
                  <a:gd name="T33" fmla="*/ 72 h 128"/>
                  <a:gd name="T34" fmla="*/ 88 w 88"/>
                  <a:gd name="T35" fmla="*/ 64 h 128"/>
                  <a:gd name="T36" fmla="*/ 80 w 88"/>
                  <a:gd name="T37" fmla="*/ 56 h 128"/>
                  <a:gd name="T38" fmla="*/ 24 w 88"/>
                  <a:gd name="T39" fmla="*/ 8 h 128"/>
                  <a:gd name="T40" fmla="*/ 56 w 88"/>
                  <a:gd name="T41" fmla="*/ 8 h 128"/>
                  <a:gd name="T42" fmla="*/ 60 w 88"/>
                  <a:gd name="T43" fmla="*/ 29 h 128"/>
                  <a:gd name="T44" fmla="*/ 40 w 88"/>
                  <a:gd name="T45" fmla="*/ 24 h 128"/>
                  <a:gd name="T46" fmla="*/ 20 w 88"/>
                  <a:gd name="T47" fmla="*/ 29 h 128"/>
                  <a:gd name="T48" fmla="*/ 24 w 88"/>
                  <a:gd name="T49" fmla="*/ 8 h 128"/>
                  <a:gd name="T50" fmla="*/ 56 w 88"/>
                  <a:gd name="T51" fmla="*/ 120 h 128"/>
                  <a:gd name="T52" fmla="*/ 24 w 88"/>
                  <a:gd name="T53" fmla="*/ 120 h 128"/>
                  <a:gd name="T54" fmla="*/ 20 w 88"/>
                  <a:gd name="T55" fmla="*/ 98 h 128"/>
                  <a:gd name="T56" fmla="*/ 40 w 88"/>
                  <a:gd name="T57" fmla="*/ 104 h 128"/>
                  <a:gd name="T58" fmla="*/ 60 w 88"/>
                  <a:gd name="T59" fmla="*/ 98 h 128"/>
                  <a:gd name="T60" fmla="*/ 56 w 88"/>
                  <a:gd name="T61" fmla="*/ 120 h 128"/>
                  <a:gd name="T62" fmla="*/ 40 w 88"/>
                  <a:gd name="T63" fmla="*/ 96 h 128"/>
                  <a:gd name="T64" fmla="*/ 8 w 88"/>
                  <a:gd name="T65" fmla="*/ 64 h 128"/>
                  <a:gd name="T66" fmla="*/ 40 w 88"/>
                  <a:gd name="T67" fmla="*/ 32 h 128"/>
                  <a:gd name="T68" fmla="*/ 72 w 88"/>
                  <a:gd name="T69" fmla="*/ 64 h 128"/>
                  <a:gd name="T70" fmla="*/ 40 w 88"/>
                  <a:gd name="T7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28">
                    <a:moveTo>
                      <a:pt x="80" y="56"/>
                    </a:moveTo>
                    <a:cubicBezTo>
                      <a:pt x="80" y="56"/>
                      <a:pt x="79" y="56"/>
                      <a:pt x="79" y="56"/>
                    </a:cubicBezTo>
                    <a:cubicBezTo>
                      <a:pt x="78" y="49"/>
                      <a:pt x="75" y="43"/>
                      <a:pt x="70" y="37"/>
                    </a:cubicBezTo>
                    <a:cubicBezTo>
                      <a:pt x="64" y="6"/>
                      <a:pt x="64" y="6"/>
                      <a:pt x="64" y="6"/>
                    </a:cubicBezTo>
                    <a:cubicBezTo>
                      <a:pt x="64" y="2"/>
                      <a:pt x="60" y="0"/>
                      <a:pt x="56" y="0"/>
                    </a:cubicBezTo>
                    <a:cubicBezTo>
                      <a:pt x="24" y="0"/>
                      <a:pt x="24" y="0"/>
                      <a:pt x="24" y="0"/>
                    </a:cubicBezTo>
                    <a:cubicBezTo>
                      <a:pt x="21" y="0"/>
                      <a:pt x="17" y="2"/>
                      <a:pt x="17" y="6"/>
                    </a:cubicBezTo>
                    <a:cubicBezTo>
                      <a:pt x="11" y="36"/>
                      <a:pt x="11" y="36"/>
                      <a:pt x="11" y="36"/>
                    </a:cubicBezTo>
                    <a:cubicBezTo>
                      <a:pt x="4" y="43"/>
                      <a:pt x="0" y="53"/>
                      <a:pt x="0" y="64"/>
                    </a:cubicBezTo>
                    <a:cubicBezTo>
                      <a:pt x="0" y="74"/>
                      <a:pt x="4" y="83"/>
                      <a:pt x="10" y="90"/>
                    </a:cubicBezTo>
                    <a:cubicBezTo>
                      <a:pt x="16" y="121"/>
                      <a:pt x="16" y="121"/>
                      <a:pt x="16" y="121"/>
                    </a:cubicBezTo>
                    <a:cubicBezTo>
                      <a:pt x="17" y="125"/>
                      <a:pt x="20" y="128"/>
                      <a:pt x="24" y="128"/>
                    </a:cubicBezTo>
                    <a:cubicBezTo>
                      <a:pt x="56" y="128"/>
                      <a:pt x="56" y="128"/>
                      <a:pt x="56" y="128"/>
                    </a:cubicBezTo>
                    <a:cubicBezTo>
                      <a:pt x="60" y="128"/>
                      <a:pt x="63" y="125"/>
                      <a:pt x="64" y="121"/>
                    </a:cubicBezTo>
                    <a:cubicBezTo>
                      <a:pt x="70" y="90"/>
                      <a:pt x="70" y="90"/>
                      <a:pt x="70" y="90"/>
                    </a:cubicBezTo>
                    <a:cubicBezTo>
                      <a:pt x="74" y="85"/>
                      <a:pt x="78" y="79"/>
                      <a:pt x="79" y="71"/>
                    </a:cubicBezTo>
                    <a:cubicBezTo>
                      <a:pt x="79" y="71"/>
                      <a:pt x="80" y="72"/>
                      <a:pt x="80" y="72"/>
                    </a:cubicBezTo>
                    <a:cubicBezTo>
                      <a:pt x="84" y="72"/>
                      <a:pt x="88" y="68"/>
                      <a:pt x="88" y="64"/>
                    </a:cubicBezTo>
                    <a:cubicBezTo>
                      <a:pt x="88" y="59"/>
                      <a:pt x="84" y="56"/>
                      <a:pt x="80" y="56"/>
                    </a:cubicBezTo>
                    <a:moveTo>
                      <a:pt x="24" y="8"/>
                    </a:moveTo>
                    <a:cubicBezTo>
                      <a:pt x="56" y="8"/>
                      <a:pt x="56" y="8"/>
                      <a:pt x="56" y="8"/>
                    </a:cubicBezTo>
                    <a:cubicBezTo>
                      <a:pt x="60" y="29"/>
                      <a:pt x="60" y="29"/>
                      <a:pt x="60" y="29"/>
                    </a:cubicBezTo>
                    <a:cubicBezTo>
                      <a:pt x="55" y="26"/>
                      <a:pt x="48" y="24"/>
                      <a:pt x="40" y="24"/>
                    </a:cubicBezTo>
                    <a:cubicBezTo>
                      <a:pt x="33" y="24"/>
                      <a:pt x="26" y="26"/>
                      <a:pt x="20" y="29"/>
                    </a:cubicBezTo>
                    <a:lnTo>
                      <a:pt x="24" y="8"/>
                    </a:lnTo>
                    <a:close/>
                    <a:moveTo>
                      <a:pt x="56" y="120"/>
                    </a:moveTo>
                    <a:cubicBezTo>
                      <a:pt x="24" y="120"/>
                      <a:pt x="24" y="120"/>
                      <a:pt x="24" y="120"/>
                    </a:cubicBezTo>
                    <a:cubicBezTo>
                      <a:pt x="20" y="98"/>
                      <a:pt x="20" y="98"/>
                      <a:pt x="20" y="98"/>
                    </a:cubicBezTo>
                    <a:cubicBezTo>
                      <a:pt x="26" y="101"/>
                      <a:pt x="33" y="104"/>
                      <a:pt x="40" y="104"/>
                    </a:cubicBezTo>
                    <a:cubicBezTo>
                      <a:pt x="47" y="104"/>
                      <a:pt x="54" y="101"/>
                      <a:pt x="60" y="98"/>
                    </a:cubicBezTo>
                    <a:lnTo>
                      <a:pt x="56" y="120"/>
                    </a:lnTo>
                    <a:close/>
                    <a:moveTo>
                      <a:pt x="40" y="96"/>
                    </a:moveTo>
                    <a:cubicBezTo>
                      <a:pt x="22" y="96"/>
                      <a:pt x="8" y="81"/>
                      <a:pt x="8" y="64"/>
                    </a:cubicBezTo>
                    <a:cubicBezTo>
                      <a:pt x="8" y="46"/>
                      <a:pt x="22" y="32"/>
                      <a:pt x="40" y="32"/>
                    </a:cubicBezTo>
                    <a:cubicBezTo>
                      <a:pt x="58" y="32"/>
                      <a:pt x="72" y="46"/>
                      <a:pt x="72" y="64"/>
                    </a:cubicBezTo>
                    <a:cubicBezTo>
                      <a:pt x="72" y="81"/>
                      <a:pt x="58" y="96"/>
                      <a:pt x="40"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3" name="Freeform 122"/>
              <p:cNvSpPr/>
              <p:nvPr/>
            </p:nvSpPr>
            <p:spPr bwMode="auto">
              <a:xfrm>
                <a:off x="1970088" y="5865813"/>
                <a:ext cx="114300" cy="119062"/>
              </a:xfrm>
              <a:custGeom>
                <a:avLst/>
                <a:gdLst>
                  <a:gd name="T0" fmla="*/ 24 w 24"/>
                  <a:gd name="T1" fmla="*/ 1 h 25"/>
                  <a:gd name="T2" fmla="*/ 22 w 24"/>
                  <a:gd name="T3" fmla="*/ 1 h 25"/>
                  <a:gd name="T4" fmla="*/ 1 w 24"/>
                  <a:gd name="T5" fmla="*/ 18 h 25"/>
                  <a:gd name="T6" fmla="*/ 0 w 24"/>
                  <a:gd name="T7" fmla="*/ 21 h 25"/>
                  <a:gd name="T8" fmla="*/ 1 w 24"/>
                  <a:gd name="T9" fmla="*/ 23 h 25"/>
                  <a:gd name="T10" fmla="*/ 4 w 24"/>
                  <a:gd name="T11" fmla="*/ 25 h 25"/>
                  <a:gd name="T12" fmla="*/ 7 w 24"/>
                  <a:gd name="T13" fmla="*/ 23 h 25"/>
                  <a:gd name="T14" fmla="*/ 14 w 24"/>
                  <a:gd name="T15" fmla="*/ 15 h 25"/>
                  <a:gd name="T16" fmla="*/ 24 w 24"/>
                  <a:gd name="T17" fmla="*/ 3 h 25"/>
                  <a:gd name="T18" fmla="*/ 24 w 24"/>
                  <a:gd name="T1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24" y="1"/>
                    </a:moveTo>
                    <a:cubicBezTo>
                      <a:pt x="23" y="0"/>
                      <a:pt x="23" y="0"/>
                      <a:pt x="22" y="1"/>
                    </a:cubicBezTo>
                    <a:cubicBezTo>
                      <a:pt x="1" y="18"/>
                      <a:pt x="1" y="18"/>
                      <a:pt x="1" y="18"/>
                    </a:cubicBezTo>
                    <a:cubicBezTo>
                      <a:pt x="0" y="19"/>
                      <a:pt x="0" y="20"/>
                      <a:pt x="0" y="21"/>
                    </a:cubicBezTo>
                    <a:cubicBezTo>
                      <a:pt x="0" y="22"/>
                      <a:pt x="0" y="23"/>
                      <a:pt x="1" y="23"/>
                    </a:cubicBezTo>
                    <a:cubicBezTo>
                      <a:pt x="2" y="24"/>
                      <a:pt x="3" y="25"/>
                      <a:pt x="4" y="25"/>
                    </a:cubicBezTo>
                    <a:cubicBezTo>
                      <a:pt x="5" y="25"/>
                      <a:pt x="6" y="24"/>
                      <a:pt x="7" y="23"/>
                    </a:cubicBezTo>
                    <a:cubicBezTo>
                      <a:pt x="14" y="15"/>
                      <a:pt x="14" y="15"/>
                      <a:pt x="14" y="15"/>
                    </a:cubicBezTo>
                    <a:cubicBezTo>
                      <a:pt x="24" y="3"/>
                      <a:pt x="24" y="3"/>
                      <a:pt x="24" y="3"/>
                    </a:cubicBezTo>
                    <a:cubicBezTo>
                      <a:pt x="24" y="2"/>
                      <a:pt x="24" y="1"/>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8" name="组合 7"/>
          <p:cNvGrpSpPr/>
          <p:nvPr/>
        </p:nvGrpSpPr>
        <p:grpSpPr>
          <a:xfrm>
            <a:off x="519005" y="2162238"/>
            <a:ext cx="1591194" cy="1572697"/>
            <a:chOff x="519005" y="1972746"/>
            <a:chExt cx="1591194" cy="1572697"/>
          </a:xfrm>
        </p:grpSpPr>
        <p:sp>
          <p:nvSpPr>
            <p:cNvPr id="6" name="Freeform 15"/>
            <p:cNvSpPr/>
            <p:nvPr/>
          </p:nvSpPr>
          <p:spPr>
            <a:xfrm rot="13500908">
              <a:off x="528253" y="1963498"/>
              <a:ext cx="1572697" cy="1591194"/>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9" name="Oval 44"/>
            <p:cNvSpPr/>
            <p:nvPr/>
          </p:nvSpPr>
          <p:spPr>
            <a:xfrm>
              <a:off x="830408" y="2280285"/>
              <a:ext cx="968388" cy="957620"/>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grpSp>
          <p:nvGrpSpPr>
            <p:cNvPr id="94" name="组合 93"/>
            <p:cNvGrpSpPr/>
            <p:nvPr/>
          </p:nvGrpSpPr>
          <p:grpSpPr>
            <a:xfrm>
              <a:off x="1061214" y="2508414"/>
              <a:ext cx="535196" cy="452540"/>
              <a:chOff x="2162176" y="-104775"/>
              <a:chExt cx="1655763" cy="1417638"/>
            </a:xfrm>
            <a:solidFill>
              <a:schemeClr val="bg1"/>
            </a:solidFill>
          </p:grpSpPr>
          <p:sp>
            <p:nvSpPr>
              <p:cNvPr id="95"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6"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11" name="组合 10"/>
          <p:cNvGrpSpPr/>
          <p:nvPr/>
        </p:nvGrpSpPr>
        <p:grpSpPr>
          <a:xfrm>
            <a:off x="1730440" y="3359888"/>
            <a:ext cx="1592459" cy="1572697"/>
            <a:chOff x="1730440" y="3170396"/>
            <a:chExt cx="1592459" cy="1572697"/>
          </a:xfrm>
        </p:grpSpPr>
        <p:sp>
          <p:nvSpPr>
            <p:cNvPr id="7" name="Freeform 16"/>
            <p:cNvSpPr/>
            <p:nvPr/>
          </p:nvSpPr>
          <p:spPr>
            <a:xfrm rot="8100908">
              <a:off x="1730440" y="3170396"/>
              <a:ext cx="1592459" cy="1572697"/>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18" name="Oval 53"/>
            <p:cNvSpPr/>
            <p:nvPr/>
          </p:nvSpPr>
          <p:spPr>
            <a:xfrm>
              <a:off x="2057033" y="3455432"/>
              <a:ext cx="969653" cy="957620"/>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32817" name="Freeform 266"/>
            <p:cNvSpPr>
              <a:spLocks noEditPoints="1"/>
            </p:cNvSpPr>
            <p:nvPr/>
          </p:nvSpPr>
          <p:spPr bwMode="auto">
            <a:xfrm>
              <a:off x="2270963" y="3672959"/>
              <a:ext cx="522803" cy="566321"/>
            </a:xfrm>
            <a:custGeom>
              <a:avLst/>
              <a:gdLst>
                <a:gd name="T0" fmla="*/ 222582 w 183"/>
                <a:gd name="T1" fmla="*/ 79178 h 200"/>
                <a:gd name="T2" fmla="*/ 129241 w 183"/>
                <a:gd name="T3" fmla="*/ 39589 h 200"/>
                <a:gd name="T4" fmla="*/ 0 w 183"/>
                <a:gd name="T5" fmla="*/ 172753 h 200"/>
                <a:gd name="T6" fmla="*/ 32310 w 183"/>
                <a:gd name="T7" fmla="*/ 262728 h 200"/>
                <a:gd name="T8" fmla="*/ 222582 w 183"/>
                <a:gd name="T9" fmla="*/ 79178 h 200"/>
                <a:gd name="T10" fmla="*/ 527735 w 183"/>
                <a:gd name="T11" fmla="*/ 39589 h 200"/>
                <a:gd name="T12" fmla="*/ 427214 w 183"/>
                <a:gd name="T13" fmla="*/ 82777 h 200"/>
                <a:gd name="T14" fmla="*/ 610306 w 183"/>
                <a:gd name="T15" fmla="*/ 273525 h 200"/>
                <a:gd name="T16" fmla="*/ 656976 w 183"/>
                <a:gd name="T17" fmla="*/ 172753 h 200"/>
                <a:gd name="T18" fmla="*/ 527735 w 183"/>
                <a:gd name="T19" fmla="*/ 39589 h 200"/>
                <a:gd name="T20" fmla="*/ 606716 w 183"/>
                <a:gd name="T21" fmla="*/ 370699 h 200"/>
                <a:gd name="T22" fmla="*/ 344643 w 183"/>
                <a:gd name="T23" fmla="*/ 82777 h 200"/>
                <a:gd name="T24" fmla="*/ 344643 w 183"/>
                <a:gd name="T25" fmla="*/ 21594 h 200"/>
                <a:gd name="T26" fmla="*/ 351823 w 183"/>
                <a:gd name="T27" fmla="*/ 21594 h 200"/>
                <a:gd name="T28" fmla="*/ 366183 w 183"/>
                <a:gd name="T29" fmla="*/ 10797 h 200"/>
                <a:gd name="T30" fmla="*/ 351823 w 183"/>
                <a:gd name="T31" fmla="*/ 0 h 200"/>
                <a:gd name="T32" fmla="*/ 290793 w 183"/>
                <a:gd name="T33" fmla="*/ 0 h 200"/>
                <a:gd name="T34" fmla="*/ 280023 w 183"/>
                <a:gd name="T35" fmla="*/ 10797 h 200"/>
                <a:gd name="T36" fmla="*/ 290793 w 183"/>
                <a:gd name="T37" fmla="*/ 21594 h 200"/>
                <a:gd name="T38" fmla="*/ 301563 w 183"/>
                <a:gd name="T39" fmla="*/ 21594 h 200"/>
                <a:gd name="T40" fmla="*/ 301563 w 183"/>
                <a:gd name="T41" fmla="*/ 82777 h 200"/>
                <a:gd name="T42" fmla="*/ 32310 w 183"/>
                <a:gd name="T43" fmla="*/ 370699 h 200"/>
                <a:gd name="T44" fmla="*/ 136421 w 183"/>
                <a:gd name="T45" fmla="*/ 590238 h 200"/>
                <a:gd name="T46" fmla="*/ 104111 w 183"/>
                <a:gd name="T47" fmla="*/ 683813 h 200"/>
                <a:gd name="T48" fmla="*/ 118471 w 183"/>
                <a:gd name="T49" fmla="*/ 712605 h 200"/>
                <a:gd name="T50" fmla="*/ 125651 w 183"/>
                <a:gd name="T51" fmla="*/ 716204 h 200"/>
                <a:gd name="T52" fmla="*/ 154371 w 183"/>
                <a:gd name="T53" fmla="*/ 705407 h 200"/>
                <a:gd name="T54" fmla="*/ 190272 w 183"/>
                <a:gd name="T55" fmla="*/ 626229 h 200"/>
                <a:gd name="T56" fmla="*/ 319513 w 183"/>
                <a:gd name="T57" fmla="*/ 658620 h 200"/>
                <a:gd name="T58" fmla="*/ 448754 w 183"/>
                <a:gd name="T59" fmla="*/ 626229 h 200"/>
                <a:gd name="T60" fmla="*/ 488244 w 183"/>
                <a:gd name="T61" fmla="*/ 705407 h 200"/>
                <a:gd name="T62" fmla="*/ 516965 w 183"/>
                <a:gd name="T63" fmla="*/ 716204 h 200"/>
                <a:gd name="T64" fmla="*/ 524145 w 183"/>
                <a:gd name="T65" fmla="*/ 712605 h 200"/>
                <a:gd name="T66" fmla="*/ 534915 w 183"/>
                <a:gd name="T67" fmla="*/ 683813 h 200"/>
                <a:gd name="T68" fmla="*/ 506195 w 183"/>
                <a:gd name="T69" fmla="*/ 590238 h 200"/>
                <a:gd name="T70" fmla="*/ 606716 w 183"/>
                <a:gd name="T71" fmla="*/ 370699 h 200"/>
                <a:gd name="T72" fmla="*/ 319513 w 183"/>
                <a:gd name="T73" fmla="*/ 601036 h 200"/>
                <a:gd name="T74" fmla="*/ 89751 w 183"/>
                <a:gd name="T75" fmla="*/ 370699 h 200"/>
                <a:gd name="T76" fmla="*/ 319513 w 183"/>
                <a:gd name="T77" fmla="*/ 140362 h 200"/>
                <a:gd name="T78" fmla="*/ 549275 w 183"/>
                <a:gd name="T79" fmla="*/ 370699 h 200"/>
                <a:gd name="T80" fmla="*/ 319513 w 183"/>
                <a:gd name="T81" fmla="*/ 601036 h 200"/>
                <a:gd name="T82" fmla="*/ 348233 w 183"/>
                <a:gd name="T83" fmla="*/ 399491 h 200"/>
                <a:gd name="T84" fmla="*/ 359003 w 183"/>
                <a:gd name="T85" fmla="*/ 370699 h 200"/>
                <a:gd name="T86" fmla="*/ 326693 w 183"/>
                <a:gd name="T87" fmla="*/ 331109 h 200"/>
                <a:gd name="T88" fmla="*/ 326693 w 183"/>
                <a:gd name="T89" fmla="*/ 197946 h 200"/>
                <a:gd name="T90" fmla="*/ 319513 w 183"/>
                <a:gd name="T91" fmla="*/ 190748 h 200"/>
                <a:gd name="T92" fmla="*/ 312333 w 183"/>
                <a:gd name="T93" fmla="*/ 197946 h 200"/>
                <a:gd name="T94" fmla="*/ 312333 w 183"/>
                <a:gd name="T95" fmla="*/ 331109 h 200"/>
                <a:gd name="T96" fmla="*/ 280023 w 183"/>
                <a:gd name="T97" fmla="*/ 370699 h 200"/>
                <a:gd name="T98" fmla="*/ 319513 w 183"/>
                <a:gd name="T99" fmla="*/ 410288 h 200"/>
                <a:gd name="T100" fmla="*/ 333873 w 183"/>
                <a:gd name="T101" fmla="*/ 406689 h 200"/>
                <a:gd name="T102" fmla="*/ 373363 w 183"/>
                <a:gd name="T103" fmla="*/ 471471 h 200"/>
                <a:gd name="T104" fmla="*/ 384134 w 183"/>
                <a:gd name="T105" fmla="*/ 475070 h 200"/>
                <a:gd name="T106" fmla="*/ 387724 w 183"/>
                <a:gd name="T107" fmla="*/ 464273 h 200"/>
                <a:gd name="T108" fmla="*/ 348233 w 183"/>
                <a:gd name="T109" fmla="*/ 399491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grpSp>
      <p:sp>
        <p:nvSpPr>
          <p:cNvPr id="62" name="文本框 20"/>
          <p:cNvSpPr txBox="1"/>
          <p:nvPr/>
        </p:nvSpPr>
        <p:spPr>
          <a:xfrm>
            <a:off x="6516383" y="111616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5" name="矩形 47"/>
          <p:cNvSpPr>
            <a:spLocks noChangeArrowheads="1"/>
          </p:cNvSpPr>
          <p:nvPr/>
        </p:nvSpPr>
        <p:spPr bwMode="auto">
          <a:xfrm>
            <a:off x="6482511" y="1471215"/>
            <a:ext cx="29869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97" name="文本框 20"/>
          <p:cNvSpPr txBox="1"/>
          <p:nvPr/>
        </p:nvSpPr>
        <p:spPr>
          <a:xfrm>
            <a:off x="6516383" y="210676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99" name="矩形 47"/>
          <p:cNvSpPr>
            <a:spLocks noChangeArrowheads="1"/>
          </p:cNvSpPr>
          <p:nvPr/>
        </p:nvSpPr>
        <p:spPr bwMode="auto">
          <a:xfrm>
            <a:off x="6482511" y="2461815"/>
            <a:ext cx="29869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0" name="文本框 20"/>
          <p:cNvSpPr txBox="1"/>
          <p:nvPr/>
        </p:nvSpPr>
        <p:spPr>
          <a:xfrm>
            <a:off x="6516383" y="312276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101" name="矩形 47"/>
          <p:cNvSpPr>
            <a:spLocks noChangeArrowheads="1"/>
          </p:cNvSpPr>
          <p:nvPr/>
        </p:nvSpPr>
        <p:spPr bwMode="auto">
          <a:xfrm>
            <a:off x="6482511" y="3477815"/>
            <a:ext cx="29869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2" name="文本框 20"/>
          <p:cNvSpPr txBox="1"/>
          <p:nvPr/>
        </p:nvSpPr>
        <p:spPr>
          <a:xfrm>
            <a:off x="6516383" y="407526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103" name="矩形 47"/>
          <p:cNvSpPr>
            <a:spLocks noChangeArrowheads="1"/>
          </p:cNvSpPr>
          <p:nvPr/>
        </p:nvSpPr>
        <p:spPr bwMode="auto">
          <a:xfrm>
            <a:off x="6482511" y="4430315"/>
            <a:ext cx="29869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68" name="组合 67"/>
          <p:cNvGrpSpPr/>
          <p:nvPr/>
        </p:nvGrpSpPr>
        <p:grpSpPr>
          <a:xfrm>
            <a:off x="-198457" y="144052"/>
            <a:ext cx="9920307" cy="324036"/>
            <a:chOff x="-198457" y="144052"/>
            <a:chExt cx="9920307" cy="324036"/>
          </a:xfrm>
        </p:grpSpPr>
        <p:cxnSp>
          <p:nvCxnSpPr>
            <p:cNvPr id="71" name="直接连接符 70"/>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a:off x="-198457" y="144052"/>
              <a:ext cx="2066885" cy="319659"/>
              <a:chOff x="2559580" y="72044"/>
              <a:chExt cx="2066885" cy="319659"/>
            </a:xfrm>
          </p:grpSpPr>
          <p:sp>
            <p:nvSpPr>
              <p:cNvPr id="80" name="五边形 7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74" name="组合 73"/>
            <p:cNvGrpSpPr/>
            <p:nvPr/>
          </p:nvGrpSpPr>
          <p:grpSpPr>
            <a:xfrm>
              <a:off x="1273126" y="144052"/>
              <a:ext cx="2066885" cy="319659"/>
              <a:chOff x="4972411" y="72044"/>
              <a:chExt cx="2066885" cy="319659"/>
            </a:xfrm>
          </p:grpSpPr>
          <p:sp>
            <p:nvSpPr>
              <p:cNvPr id="78" name="五边形 77"/>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75" name="组合 74"/>
            <p:cNvGrpSpPr/>
            <p:nvPr/>
          </p:nvGrpSpPr>
          <p:grpSpPr>
            <a:xfrm>
              <a:off x="2753871" y="144052"/>
              <a:ext cx="2066885" cy="319659"/>
              <a:chOff x="7404958" y="72044"/>
              <a:chExt cx="2066885" cy="319659"/>
            </a:xfrm>
          </p:grpSpPr>
          <p:sp>
            <p:nvSpPr>
              <p:cNvPr id="76" name="五边形 75"/>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82" name="组合 81"/>
          <p:cNvGrpSpPr/>
          <p:nvPr/>
        </p:nvGrpSpPr>
        <p:grpSpPr>
          <a:xfrm>
            <a:off x="4284861" y="108049"/>
            <a:ext cx="2066885" cy="468053"/>
            <a:chOff x="121344" y="72044"/>
            <a:chExt cx="2066885" cy="468053"/>
          </a:xfrm>
        </p:grpSpPr>
        <p:sp>
          <p:nvSpPr>
            <p:cNvPr id="83" name="五边形 82"/>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250" fill="hold"/>
                                        <p:tgtEl>
                                          <p:spTgt spid="68"/>
                                        </p:tgtEl>
                                        <p:attrNameLst>
                                          <p:attrName>ppt_x</p:attrName>
                                        </p:attrNameLst>
                                      </p:cBhvr>
                                      <p:tavLst>
                                        <p:tav tm="0">
                                          <p:val>
                                            <p:strVal val="1+#ppt_w/2"/>
                                          </p:val>
                                        </p:tav>
                                        <p:tav tm="100000">
                                          <p:val>
                                            <p:strVal val="#ppt_x"/>
                                          </p:val>
                                        </p:tav>
                                      </p:tavLst>
                                    </p:anim>
                                    <p:anim calcmode="lin" valueType="num">
                                      <p:cBhvr additive="base">
                                        <p:cTn id="8" dur="250" fill="hold"/>
                                        <p:tgtEl>
                                          <p:spTgt spid="6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additive="base">
                                        <p:cTn id="12" dur="250" fill="hold"/>
                                        <p:tgtEl>
                                          <p:spTgt spid="82"/>
                                        </p:tgtEl>
                                        <p:attrNameLst>
                                          <p:attrName>ppt_x</p:attrName>
                                        </p:attrNameLst>
                                      </p:cBhvr>
                                      <p:tavLst>
                                        <p:tav tm="0">
                                          <p:val>
                                            <p:strVal val="#ppt_x"/>
                                          </p:val>
                                        </p:tav>
                                        <p:tav tm="100000">
                                          <p:val>
                                            <p:strVal val="#ppt_x"/>
                                          </p:val>
                                        </p:tav>
                                      </p:tavLst>
                                    </p:anim>
                                    <p:anim calcmode="lin" valueType="num">
                                      <p:cBhvr additive="base">
                                        <p:cTn id="13" dur="250" fill="hold"/>
                                        <p:tgtEl>
                                          <p:spTgt spid="82"/>
                                        </p:tgtEl>
                                        <p:attrNameLst>
                                          <p:attrName>ppt_y</p:attrName>
                                        </p:attrNameLst>
                                      </p:cBhvr>
                                      <p:tavLst>
                                        <p:tav tm="0">
                                          <p:val>
                                            <p:strVal val="0-#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50"/>
                                        <p:tgtEl>
                                          <p:spTgt spid="12"/>
                                        </p:tgtEl>
                                      </p:cBhvr>
                                    </p:animEffect>
                                  </p:childTnLst>
                                </p:cTn>
                              </p:par>
                            </p:childTnLst>
                          </p:cTn>
                        </p:par>
                        <p:par>
                          <p:cTn id="17" fill="hold">
                            <p:stCondLst>
                              <p:cond delay="1000"/>
                            </p:stCondLst>
                            <p:childTnLst>
                              <p:par>
                                <p:cTn id="18" presetID="1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250"/>
                                        <p:tgtEl>
                                          <p:spTgt spid="2"/>
                                        </p:tgtEl>
                                        <p:attrNameLst>
                                          <p:attrName>ppt_y</p:attrName>
                                        </p:attrNameLst>
                                      </p:cBhvr>
                                      <p:tavLst>
                                        <p:tav tm="0">
                                          <p:val>
                                            <p:strVal val="#ppt_y+#ppt_h*1.125000"/>
                                          </p:val>
                                        </p:tav>
                                        <p:tav tm="100000">
                                          <p:val>
                                            <p:strVal val="#ppt_y"/>
                                          </p:val>
                                        </p:tav>
                                      </p:tavLst>
                                    </p:anim>
                                    <p:animEffect transition="in" filter="wipe(up)">
                                      <p:cBhvr>
                                        <p:cTn id="21" dur="250"/>
                                        <p:tgtEl>
                                          <p:spTgt spid="2"/>
                                        </p:tgtEl>
                                      </p:cBhvr>
                                    </p:animEffect>
                                  </p:childTnLst>
                                </p:cTn>
                              </p:par>
                              <p:par>
                                <p:cTn id="22" presetID="12" presetClass="entr" presetSubtype="8"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250"/>
                                        <p:tgtEl>
                                          <p:spTgt spid="10"/>
                                        </p:tgtEl>
                                        <p:attrNameLst>
                                          <p:attrName>ppt_x</p:attrName>
                                        </p:attrNameLst>
                                      </p:cBhvr>
                                      <p:tavLst>
                                        <p:tav tm="0">
                                          <p:val>
                                            <p:strVal val="#ppt_x-#ppt_w*1.125000"/>
                                          </p:val>
                                        </p:tav>
                                        <p:tav tm="100000">
                                          <p:val>
                                            <p:strVal val="#ppt_x"/>
                                          </p:val>
                                        </p:tav>
                                      </p:tavLst>
                                    </p:anim>
                                    <p:animEffect transition="in" filter="wipe(right)">
                                      <p:cBhvr>
                                        <p:cTn id="25" dur="250"/>
                                        <p:tgtEl>
                                          <p:spTgt spid="10"/>
                                        </p:tgtEl>
                                      </p:cBhvr>
                                    </p:animEffect>
                                  </p:childTnLst>
                                </p:cTn>
                              </p:par>
                              <p:par>
                                <p:cTn id="26" presetID="12" presetClass="entr" presetSubtype="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250"/>
                                        <p:tgtEl>
                                          <p:spTgt spid="11"/>
                                        </p:tgtEl>
                                        <p:attrNameLst>
                                          <p:attrName>ppt_y</p:attrName>
                                        </p:attrNameLst>
                                      </p:cBhvr>
                                      <p:tavLst>
                                        <p:tav tm="0">
                                          <p:val>
                                            <p:strVal val="#ppt_y-#ppt_h*1.125000"/>
                                          </p:val>
                                        </p:tav>
                                        <p:tav tm="100000">
                                          <p:val>
                                            <p:strVal val="#ppt_y"/>
                                          </p:val>
                                        </p:tav>
                                      </p:tavLst>
                                    </p:anim>
                                    <p:animEffect transition="in" filter="wipe(down)">
                                      <p:cBhvr>
                                        <p:cTn id="29" dur="250"/>
                                        <p:tgtEl>
                                          <p:spTgt spid="11"/>
                                        </p:tgtEl>
                                      </p:cBhvr>
                                    </p:animEffect>
                                  </p:childTnLst>
                                </p:cTn>
                              </p:par>
                              <p:par>
                                <p:cTn id="30" presetID="12" presetClass="entr" presetSubtype="2"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250"/>
                                        <p:tgtEl>
                                          <p:spTgt spid="8"/>
                                        </p:tgtEl>
                                        <p:attrNameLst>
                                          <p:attrName>ppt_x</p:attrName>
                                        </p:attrNameLst>
                                      </p:cBhvr>
                                      <p:tavLst>
                                        <p:tav tm="0">
                                          <p:val>
                                            <p:strVal val="#ppt_x+#ppt_w*1.125000"/>
                                          </p:val>
                                        </p:tav>
                                        <p:tav tm="100000">
                                          <p:val>
                                            <p:strVal val="#ppt_x"/>
                                          </p:val>
                                        </p:tav>
                                      </p:tavLst>
                                    </p:anim>
                                    <p:animEffect transition="in" filter="wipe(left)">
                                      <p:cBhvr>
                                        <p:cTn id="33" dur="250"/>
                                        <p:tgtEl>
                                          <p:spTgt spid="8"/>
                                        </p:tgtEl>
                                      </p:cBhvr>
                                    </p:animEffect>
                                  </p:childTnLst>
                                </p:cTn>
                              </p:par>
                            </p:childTnLst>
                          </p:cTn>
                        </p:par>
                        <p:par>
                          <p:cTn id="34" fill="hold">
                            <p:stCondLst>
                              <p:cond delay="1500"/>
                            </p:stCondLst>
                            <p:childTnLst>
                              <p:par>
                                <p:cTn id="35" presetID="25"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25"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8" dur="125"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9" dur="125" accel="50000" fill="hold">
                                          <p:stCondLst>
                                            <p:cond delay="125"/>
                                          </p:stCondLst>
                                        </p:cTn>
                                        <p:tgtEl>
                                          <p:spTgt spid="13"/>
                                        </p:tgtEl>
                                        <p:attrNameLst>
                                          <p:attrName>ppt_w</p:attrName>
                                        </p:attrNameLst>
                                      </p:cBhvr>
                                      <p:tavLst>
                                        <p:tav tm="0">
                                          <p:val>
                                            <p:strVal val="#ppt_w*.05"/>
                                          </p:val>
                                        </p:tav>
                                        <p:tav tm="100000">
                                          <p:val>
                                            <p:strVal val="#ppt_w"/>
                                          </p:val>
                                        </p:tav>
                                      </p:tavLst>
                                    </p:anim>
                                    <p:anim calcmode="lin" valueType="num">
                                      <p:cBhvr>
                                        <p:cTn id="40" dur="250" fill="hold"/>
                                        <p:tgtEl>
                                          <p:spTgt spid="13"/>
                                        </p:tgtEl>
                                        <p:attrNameLst>
                                          <p:attrName>ppt_h</p:attrName>
                                        </p:attrNameLst>
                                      </p:cBhvr>
                                      <p:tavLst>
                                        <p:tav tm="0">
                                          <p:val>
                                            <p:strVal val="#ppt_h"/>
                                          </p:val>
                                        </p:tav>
                                        <p:tav tm="100000">
                                          <p:val>
                                            <p:strVal val="#ppt_h"/>
                                          </p:val>
                                        </p:tav>
                                      </p:tavLst>
                                    </p:anim>
                                    <p:anim calcmode="lin" valueType="num">
                                      <p:cBhvr>
                                        <p:cTn id="41" dur="125"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2" dur="125"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3" dur="125" accel="50000" fill="hold">
                                          <p:stCondLst>
                                            <p:cond delay="125"/>
                                          </p:stCondLst>
                                        </p:cTn>
                                        <p:tgtEl>
                                          <p:spTgt spid="13"/>
                                        </p:tgtEl>
                                        <p:attrNameLst>
                                          <p:attrName>ppt_y</p:attrName>
                                        </p:attrNameLst>
                                      </p:cBhvr>
                                      <p:tavLst>
                                        <p:tav tm="0">
                                          <p:val>
                                            <p:strVal val="#ppt_y+.1"/>
                                          </p:val>
                                        </p:tav>
                                        <p:tav tm="100000">
                                          <p:val>
                                            <p:strVal val="#ppt_y"/>
                                          </p:val>
                                        </p:tav>
                                      </p:tavLst>
                                    </p:anim>
                                    <p:animEffect transition="in" filter="fade">
                                      <p:cBhvr>
                                        <p:cTn id="44" dur="250" decel="50000">
                                          <p:stCondLst>
                                            <p:cond delay="0"/>
                                          </p:stCondLst>
                                        </p:cTn>
                                        <p:tgtEl>
                                          <p:spTgt spid="13"/>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left)">
                                      <p:cBhvr>
                                        <p:cTn id="48" dur="250"/>
                                        <p:tgtEl>
                                          <p:spTgt spid="6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left)">
                                      <p:cBhvr>
                                        <p:cTn id="51" dur="250"/>
                                        <p:tgtEl>
                                          <p:spTgt spid="65"/>
                                        </p:tgtEl>
                                      </p:cBhvr>
                                    </p:animEffect>
                                  </p:childTnLst>
                                </p:cTn>
                              </p:par>
                            </p:childTnLst>
                          </p:cTn>
                        </p:par>
                        <p:par>
                          <p:cTn id="52" fill="hold">
                            <p:stCondLst>
                              <p:cond delay="2500"/>
                            </p:stCondLst>
                            <p:childTnLst>
                              <p:par>
                                <p:cTn id="53" presetID="25"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25"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6" dur="125"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7" dur="125" accel="50000" fill="hold">
                                          <p:stCondLst>
                                            <p:cond delay="125"/>
                                          </p:stCondLst>
                                        </p:cTn>
                                        <p:tgtEl>
                                          <p:spTgt spid="14"/>
                                        </p:tgtEl>
                                        <p:attrNameLst>
                                          <p:attrName>ppt_w</p:attrName>
                                        </p:attrNameLst>
                                      </p:cBhvr>
                                      <p:tavLst>
                                        <p:tav tm="0">
                                          <p:val>
                                            <p:strVal val="#ppt_w*.05"/>
                                          </p:val>
                                        </p:tav>
                                        <p:tav tm="100000">
                                          <p:val>
                                            <p:strVal val="#ppt_w"/>
                                          </p:val>
                                        </p:tav>
                                      </p:tavLst>
                                    </p:anim>
                                    <p:anim calcmode="lin" valueType="num">
                                      <p:cBhvr>
                                        <p:cTn id="58" dur="250" fill="hold"/>
                                        <p:tgtEl>
                                          <p:spTgt spid="14"/>
                                        </p:tgtEl>
                                        <p:attrNameLst>
                                          <p:attrName>ppt_h</p:attrName>
                                        </p:attrNameLst>
                                      </p:cBhvr>
                                      <p:tavLst>
                                        <p:tav tm="0">
                                          <p:val>
                                            <p:strVal val="#ppt_h"/>
                                          </p:val>
                                        </p:tav>
                                        <p:tav tm="100000">
                                          <p:val>
                                            <p:strVal val="#ppt_h"/>
                                          </p:val>
                                        </p:tav>
                                      </p:tavLst>
                                    </p:anim>
                                    <p:anim calcmode="lin" valueType="num">
                                      <p:cBhvr>
                                        <p:cTn id="59" dur="125"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0" dur="125"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1" dur="125" accel="50000" fill="hold">
                                          <p:stCondLst>
                                            <p:cond delay="125"/>
                                          </p:stCondLst>
                                        </p:cTn>
                                        <p:tgtEl>
                                          <p:spTgt spid="14"/>
                                        </p:tgtEl>
                                        <p:attrNameLst>
                                          <p:attrName>ppt_y</p:attrName>
                                        </p:attrNameLst>
                                      </p:cBhvr>
                                      <p:tavLst>
                                        <p:tav tm="0">
                                          <p:val>
                                            <p:strVal val="#ppt_y+.1"/>
                                          </p:val>
                                        </p:tav>
                                        <p:tav tm="100000">
                                          <p:val>
                                            <p:strVal val="#ppt_y"/>
                                          </p:val>
                                        </p:tav>
                                      </p:tavLst>
                                    </p:anim>
                                    <p:animEffect transition="in" filter="fade">
                                      <p:cBhvr>
                                        <p:cTn id="62" dur="250" decel="50000">
                                          <p:stCondLst>
                                            <p:cond delay="0"/>
                                          </p:stCondLst>
                                        </p:cTn>
                                        <p:tgtEl>
                                          <p:spTgt spid="14"/>
                                        </p:tgtEl>
                                      </p:cBhvr>
                                    </p:animEffect>
                                  </p:childTnLst>
                                </p:cTn>
                              </p:par>
                            </p:childTnLst>
                          </p:cTn>
                        </p:par>
                        <p:par>
                          <p:cTn id="63" fill="hold">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97"/>
                                        </p:tgtEl>
                                        <p:attrNameLst>
                                          <p:attrName>style.visibility</p:attrName>
                                        </p:attrNameLst>
                                      </p:cBhvr>
                                      <p:to>
                                        <p:strVal val="visible"/>
                                      </p:to>
                                    </p:set>
                                    <p:animEffect transition="in" filter="wipe(left)">
                                      <p:cBhvr>
                                        <p:cTn id="66" dur="250"/>
                                        <p:tgtEl>
                                          <p:spTgt spid="97"/>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wipe(left)">
                                      <p:cBhvr>
                                        <p:cTn id="69" dur="250"/>
                                        <p:tgtEl>
                                          <p:spTgt spid="99"/>
                                        </p:tgtEl>
                                      </p:cBhvr>
                                    </p:animEffect>
                                  </p:childTnLst>
                                </p:cTn>
                              </p:par>
                            </p:childTnLst>
                          </p:cTn>
                        </p:par>
                        <p:par>
                          <p:cTn id="70" fill="hold">
                            <p:stCondLst>
                              <p:cond delay="3500"/>
                            </p:stCondLst>
                            <p:childTnLst>
                              <p:par>
                                <p:cTn id="71" presetID="25" presetClass="entr" presetSubtype="0"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25"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74" dur="125"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75" dur="125" accel="50000" fill="hold">
                                          <p:stCondLst>
                                            <p:cond delay="125"/>
                                          </p:stCondLst>
                                        </p:cTn>
                                        <p:tgtEl>
                                          <p:spTgt spid="15"/>
                                        </p:tgtEl>
                                        <p:attrNameLst>
                                          <p:attrName>ppt_w</p:attrName>
                                        </p:attrNameLst>
                                      </p:cBhvr>
                                      <p:tavLst>
                                        <p:tav tm="0">
                                          <p:val>
                                            <p:strVal val="#ppt_w*.05"/>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 calcmode="lin" valueType="num">
                                      <p:cBhvr>
                                        <p:cTn id="77" dur="125"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8" dur="125"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9" dur="125" accel="50000" fill="hold">
                                          <p:stCondLst>
                                            <p:cond delay="125"/>
                                          </p:stCondLst>
                                        </p:cTn>
                                        <p:tgtEl>
                                          <p:spTgt spid="15"/>
                                        </p:tgtEl>
                                        <p:attrNameLst>
                                          <p:attrName>ppt_y</p:attrName>
                                        </p:attrNameLst>
                                      </p:cBhvr>
                                      <p:tavLst>
                                        <p:tav tm="0">
                                          <p:val>
                                            <p:strVal val="#ppt_y+.1"/>
                                          </p:val>
                                        </p:tav>
                                        <p:tav tm="100000">
                                          <p:val>
                                            <p:strVal val="#ppt_y"/>
                                          </p:val>
                                        </p:tav>
                                      </p:tavLst>
                                    </p:anim>
                                    <p:animEffect transition="in" filter="fade">
                                      <p:cBhvr>
                                        <p:cTn id="80" dur="250" decel="50000">
                                          <p:stCondLst>
                                            <p:cond delay="0"/>
                                          </p:stCondLst>
                                        </p:cTn>
                                        <p:tgtEl>
                                          <p:spTgt spid="15"/>
                                        </p:tgtEl>
                                      </p:cBhvr>
                                    </p:animEffect>
                                  </p:childTnLst>
                                </p:cTn>
                              </p:par>
                            </p:childTnLst>
                          </p:cTn>
                        </p:par>
                        <p:par>
                          <p:cTn id="81" fill="hold">
                            <p:stCondLst>
                              <p:cond delay="4000"/>
                            </p:stCondLst>
                            <p:childTnLst>
                              <p:par>
                                <p:cTn id="82" presetID="22" presetClass="entr" presetSubtype="8" fill="hold" grpId="0"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250"/>
                                        <p:tgtEl>
                                          <p:spTgt spid="100"/>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01"/>
                                        </p:tgtEl>
                                        <p:attrNameLst>
                                          <p:attrName>style.visibility</p:attrName>
                                        </p:attrNameLst>
                                      </p:cBhvr>
                                      <p:to>
                                        <p:strVal val="visible"/>
                                      </p:to>
                                    </p:set>
                                    <p:animEffect transition="in" filter="wipe(left)">
                                      <p:cBhvr>
                                        <p:cTn id="87" dur="250"/>
                                        <p:tgtEl>
                                          <p:spTgt spid="101"/>
                                        </p:tgtEl>
                                      </p:cBhvr>
                                    </p:animEffect>
                                  </p:childTnLst>
                                </p:cTn>
                              </p:par>
                            </p:childTnLst>
                          </p:cTn>
                        </p:par>
                        <p:par>
                          <p:cTn id="88" fill="hold">
                            <p:stCondLst>
                              <p:cond delay="4500"/>
                            </p:stCondLst>
                            <p:childTnLst>
                              <p:par>
                                <p:cTn id="89" presetID="25" presetClass="entr" presetSubtype="0" fill="hold"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125"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92" dur="125"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3" dur="125" accel="50000" fill="hold">
                                          <p:stCondLst>
                                            <p:cond delay="125"/>
                                          </p:stCondLst>
                                        </p:cTn>
                                        <p:tgtEl>
                                          <p:spTgt spid="19"/>
                                        </p:tgtEl>
                                        <p:attrNameLst>
                                          <p:attrName>ppt_w</p:attrName>
                                        </p:attrNameLst>
                                      </p:cBhvr>
                                      <p:tavLst>
                                        <p:tav tm="0">
                                          <p:val>
                                            <p:strVal val="#ppt_w*.05"/>
                                          </p:val>
                                        </p:tav>
                                        <p:tav tm="100000">
                                          <p:val>
                                            <p:strVal val="#ppt_w"/>
                                          </p:val>
                                        </p:tav>
                                      </p:tavLst>
                                    </p:anim>
                                    <p:anim calcmode="lin" valueType="num">
                                      <p:cBhvr>
                                        <p:cTn id="94" dur="250" fill="hold"/>
                                        <p:tgtEl>
                                          <p:spTgt spid="19"/>
                                        </p:tgtEl>
                                        <p:attrNameLst>
                                          <p:attrName>ppt_h</p:attrName>
                                        </p:attrNameLst>
                                      </p:cBhvr>
                                      <p:tavLst>
                                        <p:tav tm="0">
                                          <p:val>
                                            <p:strVal val="#ppt_h"/>
                                          </p:val>
                                        </p:tav>
                                        <p:tav tm="100000">
                                          <p:val>
                                            <p:strVal val="#ppt_h"/>
                                          </p:val>
                                        </p:tav>
                                      </p:tavLst>
                                    </p:anim>
                                    <p:anim calcmode="lin" valueType="num">
                                      <p:cBhvr>
                                        <p:cTn id="95" dur="125"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96" dur="125"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97" dur="125" accel="50000" fill="hold">
                                          <p:stCondLst>
                                            <p:cond delay="125"/>
                                          </p:stCondLst>
                                        </p:cTn>
                                        <p:tgtEl>
                                          <p:spTgt spid="19"/>
                                        </p:tgtEl>
                                        <p:attrNameLst>
                                          <p:attrName>ppt_y</p:attrName>
                                        </p:attrNameLst>
                                      </p:cBhvr>
                                      <p:tavLst>
                                        <p:tav tm="0">
                                          <p:val>
                                            <p:strVal val="#ppt_y+.1"/>
                                          </p:val>
                                        </p:tav>
                                        <p:tav tm="100000">
                                          <p:val>
                                            <p:strVal val="#ppt_y"/>
                                          </p:val>
                                        </p:tav>
                                      </p:tavLst>
                                    </p:anim>
                                    <p:animEffect transition="in" filter="fade">
                                      <p:cBhvr>
                                        <p:cTn id="98" dur="250" decel="50000">
                                          <p:stCondLst>
                                            <p:cond delay="0"/>
                                          </p:stCondLst>
                                        </p:cTn>
                                        <p:tgtEl>
                                          <p:spTgt spid="19"/>
                                        </p:tgtEl>
                                      </p:cBhvr>
                                    </p:animEffect>
                                  </p:childTnLst>
                                </p:cTn>
                              </p:par>
                            </p:childTnLst>
                          </p:cTn>
                        </p:par>
                        <p:par>
                          <p:cTn id="99" fill="hold">
                            <p:stCondLst>
                              <p:cond delay="5000"/>
                            </p:stCondLst>
                            <p:childTnLst>
                              <p:par>
                                <p:cTn id="100" presetID="22" presetClass="entr" presetSubtype="8"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wipe(left)">
                                      <p:cBhvr>
                                        <p:cTn id="102" dur="250"/>
                                        <p:tgtEl>
                                          <p:spTgt spid="102"/>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03"/>
                                        </p:tgtEl>
                                        <p:attrNameLst>
                                          <p:attrName>style.visibility</p:attrName>
                                        </p:attrNameLst>
                                      </p:cBhvr>
                                      <p:to>
                                        <p:strVal val="visible"/>
                                      </p:to>
                                    </p:set>
                                    <p:animEffect transition="in" filter="wipe(left)">
                                      <p:cBhvr>
                                        <p:cTn id="105"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5" grpId="0"/>
      <p:bldP spid="97" grpId="0"/>
      <p:bldP spid="99" grpId="0"/>
      <p:bldP spid="100" grpId="0"/>
      <p:bldP spid="101" grpId="0"/>
      <p:bldP spid="102" grpId="0"/>
      <p:bldP spid="10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453180" y="2157770"/>
            <a:ext cx="2435526" cy="1095137"/>
          </a:xfrm>
          <a:prstGeom prst="parallelogram">
            <a:avLst>
              <a:gd name="adj" fmla="val 38115"/>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 name="平行四边形 3"/>
          <p:cNvSpPr/>
          <p:nvPr/>
        </p:nvSpPr>
        <p:spPr>
          <a:xfrm>
            <a:off x="2579835" y="2157770"/>
            <a:ext cx="2435526" cy="1095137"/>
          </a:xfrm>
          <a:prstGeom prst="parallelogram">
            <a:avLst>
              <a:gd name="adj" fmla="val 38115"/>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5" name="平行四边形 4"/>
          <p:cNvSpPr/>
          <p:nvPr/>
        </p:nvSpPr>
        <p:spPr>
          <a:xfrm>
            <a:off x="4706489" y="2157770"/>
            <a:ext cx="2435526" cy="1095137"/>
          </a:xfrm>
          <a:prstGeom prst="parallelogram">
            <a:avLst>
              <a:gd name="adj" fmla="val 38115"/>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 name="平行四边形 5"/>
          <p:cNvSpPr/>
          <p:nvPr/>
        </p:nvSpPr>
        <p:spPr>
          <a:xfrm>
            <a:off x="6833144" y="2157770"/>
            <a:ext cx="2435526" cy="1095137"/>
          </a:xfrm>
          <a:prstGeom prst="parallelogram">
            <a:avLst>
              <a:gd name="adj" fmla="val 38115"/>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 name="组合 1"/>
          <p:cNvGrpSpPr/>
          <p:nvPr/>
        </p:nvGrpSpPr>
        <p:grpSpPr>
          <a:xfrm>
            <a:off x="400095" y="1816191"/>
            <a:ext cx="689480" cy="665592"/>
            <a:chOff x="400095" y="1816191"/>
            <a:chExt cx="689480" cy="665592"/>
          </a:xfrm>
        </p:grpSpPr>
        <p:sp>
          <p:nvSpPr>
            <p:cNvPr id="13" name="椭圆 12"/>
            <p:cNvSpPr/>
            <p:nvPr/>
          </p:nvSpPr>
          <p:spPr>
            <a:xfrm>
              <a:off x="400095" y="181619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4" name="椭圆 13"/>
            <p:cNvSpPr/>
            <p:nvPr/>
          </p:nvSpPr>
          <p:spPr>
            <a:xfrm>
              <a:off x="475966" y="1891487"/>
              <a:ext cx="522803" cy="51506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0" name="Freeform 55"/>
            <p:cNvSpPr/>
            <p:nvPr/>
          </p:nvSpPr>
          <p:spPr bwMode="auto">
            <a:xfrm>
              <a:off x="621269" y="2006299"/>
              <a:ext cx="468306" cy="439597"/>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27661" name="Freeform 56"/>
            <p:cNvSpPr>
              <a:spLocks noEditPoints="1"/>
            </p:cNvSpPr>
            <p:nvPr/>
          </p:nvSpPr>
          <p:spPr bwMode="auto">
            <a:xfrm>
              <a:off x="602552" y="2002750"/>
              <a:ext cx="112662" cy="280035"/>
            </a:xfrm>
            <a:custGeom>
              <a:avLst/>
              <a:gdLst>
                <a:gd name="T0" fmla="*/ 77593 w 31"/>
                <a:gd name="T1" fmla="*/ 0 h 77"/>
                <a:gd name="T2" fmla="*/ 127801 w 31"/>
                <a:gd name="T3" fmla="*/ 23033 h 77"/>
                <a:gd name="T4" fmla="*/ 141494 w 31"/>
                <a:gd name="T5" fmla="*/ 82918 h 77"/>
                <a:gd name="T6" fmla="*/ 141494 w 31"/>
                <a:gd name="T7" fmla="*/ 290212 h 77"/>
                <a:gd name="T8" fmla="*/ 123237 w 31"/>
                <a:gd name="T9" fmla="*/ 340883 h 77"/>
                <a:gd name="T10" fmla="*/ 73029 w 31"/>
                <a:gd name="T11" fmla="*/ 354703 h 77"/>
                <a:gd name="T12" fmla="*/ 9129 w 31"/>
                <a:gd name="T13" fmla="*/ 331670 h 77"/>
                <a:gd name="T14" fmla="*/ 0 w 31"/>
                <a:gd name="T15" fmla="*/ 262572 h 77"/>
                <a:gd name="T16" fmla="*/ 0 w 31"/>
                <a:gd name="T17" fmla="*/ 96737 h 77"/>
                <a:gd name="T18" fmla="*/ 13693 w 31"/>
                <a:gd name="T19" fmla="*/ 27639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sp>
          <p:nvSpPr>
            <p:cNvPr id="27662" name="Freeform 57"/>
            <p:cNvSpPr/>
            <p:nvPr/>
          </p:nvSpPr>
          <p:spPr bwMode="auto">
            <a:xfrm>
              <a:off x="753191" y="2006502"/>
              <a:ext cx="65825" cy="276284"/>
            </a:xfrm>
            <a:custGeom>
              <a:avLst/>
              <a:gdLst>
                <a:gd name="T0" fmla="*/ 0 w 18"/>
                <a:gd name="T1" fmla="*/ 50777 h 76"/>
                <a:gd name="T2" fmla="*/ 50934 w 18"/>
                <a:gd name="T3" fmla="*/ 0 h 76"/>
                <a:gd name="T4" fmla="*/ 83346 w 18"/>
                <a:gd name="T5" fmla="*/ 0 h 76"/>
                <a:gd name="T6" fmla="*/ 83346 w 18"/>
                <a:gd name="T7" fmla="*/ 350826 h 76"/>
                <a:gd name="T8" fmla="*/ 37043 w 18"/>
                <a:gd name="T9" fmla="*/ 350826 h 76"/>
                <a:gd name="T10" fmla="*/ 37043 w 18"/>
                <a:gd name="T11" fmla="*/ 87707 h 76"/>
                <a:gd name="T12" fmla="*/ 0 w 18"/>
                <a:gd name="T13" fmla="*/ 87707 h 76"/>
                <a:gd name="T14" fmla="*/ 0 w 18"/>
                <a:gd name="T15" fmla="*/ 5077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7" name="组合 6"/>
          <p:cNvGrpSpPr/>
          <p:nvPr/>
        </p:nvGrpSpPr>
        <p:grpSpPr>
          <a:xfrm>
            <a:off x="3271532" y="2897205"/>
            <a:ext cx="697354" cy="665592"/>
            <a:chOff x="3271532" y="2897205"/>
            <a:chExt cx="697354" cy="665592"/>
          </a:xfrm>
        </p:grpSpPr>
        <p:sp>
          <p:nvSpPr>
            <p:cNvPr id="21" name="椭圆 20"/>
            <p:cNvSpPr/>
            <p:nvPr/>
          </p:nvSpPr>
          <p:spPr>
            <a:xfrm>
              <a:off x="3271532" y="2897205"/>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 name="椭圆 21"/>
            <p:cNvSpPr/>
            <p:nvPr/>
          </p:nvSpPr>
          <p:spPr>
            <a:xfrm>
              <a:off x="3346949" y="2971622"/>
              <a:ext cx="522803" cy="516314"/>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8" name="Freeform 58"/>
            <p:cNvSpPr/>
            <p:nvPr/>
          </p:nvSpPr>
          <p:spPr bwMode="auto">
            <a:xfrm>
              <a:off x="3489761" y="3086987"/>
              <a:ext cx="479125" cy="435019"/>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27670" name="Freeform 59"/>
            <p:cNvSpPr>
              <a:spLocks noEditPoints="1"/>
            </p:cNvSpPr>
            <p:nvPr/>
          </p:nvSpPr>
          <p:spPr bwMode="auto">
            <a:xfrm>
              <a:off x="3471004" y="3079135"/>
              <a:ext cx="112662" cy="280035"/>
            </a:xfrm>
            <a:custGeom>
              <a:avLst/>
              <a:gdLst>
                <a:gd name="T0" fmla="*/ 77593 w 31"/>
                <a:gd name="T1" fmla="*/ 0 h 77"/>
                <a:gd name="T2" fmla="*/ 127801 w 31"/>
                <a:gd name="T3" fmla="*/ 23033 h 77"/>
                <a:gd name="T4" fmla="*/ 141494 w 31"/>
                <a:gd name="T5" fmla="*/ 82918 h 77"/>
                <a:gd name="T6" fmla="*/ 141494 w 31"/>
                <a:gd name="T7" fmla="*/ 285605 h 77"/>
                <a:gd name="T8" fmla="*/ 123237 w 31"/>
                <a:gd name="T9" fmla="*/ 336277 h 77"/>
                <a:gd name="T10" fmla="*/ 73029 w 31"/>
                <a:gd name="T11" fmla="*/ 354703 h 77"/>
                <a:gd name="T12" fmla="*/ 13693 w 31"/>
                <a:gd name="T13" fmla="*/ 327064 h 77"/>
                <a:gd name="T14" fmla="*/ 0 w 31"/>
                <a:gd name="T15" fmla="*/ 257966 h 77"/>
                <a:gd name="T16" fmla="*/ 0 w 31"/>
                <a:gd name="T17" fmla="*/ 96737 h 77"/>
                <a:gd name="T18" fmla="*/ 13693 w 31"/>
                <a:gd name="T19" fmla="*/ 23033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sp>
          <p:nvSpPr>
            <p:cNvPr id="27671" name="Freeform 60"/>
            <p:cNvSpPr/>
            <p:nvPr/>
          </p:nvSpPr>
          <p:spPr bwMode="auto">
            <a:xfrm>
              <a:off x="3605187" y="3079135"/>
              <a:ext cx="115194" cy="280035"/>
            </a:xfrm>
            <a:custGeom>
              <a:avLst/>
              <a:gdLst>
                <a:gd name="T0" fmla="*/ 0 w 31"/>
                <a:gd name="T1" fmla="*/ 73705 h 77"/>
                <a:gd name="T2" fmla="*/ 18507 w 31"/>
                <a:gd name="T3" fmla="*/ 18426 h 77"/>
                <a:gd name="T4" fmla="*/ 74029 w 31"/>
                <a:gd name="T5" fmla="*/ 0 h 77"/>
                <a:gd name="T6" fmla="*/ 134178 w 31"/>
                <a:gd name="T7" fmla="*/ 27639 h 77"/>
                <a:gd name="T8" fmla="*/ 143432 w 31"/>
                <a:gd name="T9" fmla="*/ 101344 h 77"/>
                <a:gd name="T10" fmla="*/ 138805 w 31"/>
                <a:gd name="T11" fmla="*/ 138196 h 77"/>
                <a:gd name="T12" fmla="*/ 124925 w 31"/>
                <a:gd name="T13" fmla="*/ 175048 h 77"/>
                <a:gd name="T14" fmla="*/ 83283 w 31"/>
                <a:gd name="T15" fmla="*/ 239540 h 77"/>
                <a:gd name="T16" fmla="*/ 50895 w 31"/>
                <a:gd name="T17" fmla="*/ 313244 h 77"/>
                <a:gd name="T18" fmla="*/ 143432 w 31"/>
                <a:gd name="T19" fmla="*/ 313244 h 77"/>
                <a:gd name="T20" fmla="*/ 143432 w 31"/>
                <a:gd name="T21" fmla="*/ 350096 h 77"/>
                <a:gd name="T22" fmla="*/ 37015 w 31"/>
                <a:gd name="T23" fmla="*/ 354703 h 77"/>
                <a:gd name="T24" fmla="*/ 0 w 31"/>
                <a:gd name="T25" fmla="*/ 350096 h 77"/>
                <a:gd name="T26" fmla="*/ 0 w 31"/>
                <a:gd name="T27" fmla="*/ 350096 h 77"/>
                <a:gd name="T28" fmla="*/ 23134 w 31"/>
                <a:gd name="T29" fmla="*/ 253359 h 77"/>
                <a:gd name="T30" fmla="*/ 78656 w 31"/>
                <a:gd name="T31" fmla="*/ 170442 h 77"/>
                <a:gd name="T32" fmla="*/ 97164 w 31"/>
                <a:gd name="T33" fmla="*/ 92131 h 77"/>
                <a:gd name="T34" fmla="*/ 97164 w 31"/>
                <a:gd name="T35" fmla="*/ 87524 h 77"/>
                <a:gd name="T36" fmla="*/ 97164 w 31"/>
                <a:gd name="T37" fmla="*/ 78311 h 77"/>
                <a:gd name="T38" fmla="*/ 97164 w 31"/>
                <a:gd name="T39" fmla="*/ 55278 h 77"/>
                <a:gd name="T40" fmla="*/ 69403 w 31"/>
                <a:gd name="T41" fmla="*/ 32246 h 77"/>
                <a:gd name="T42" fmla="*/ 46268 w 31"/>
                <a:gd name="T43" fmla="*/ 73705 h 77"/>
                <a:gd name="T44" fmla="*/ 46268 w 31"/>
                <a:gd name="T45" fmla="*/ 87524 h 77"/>
                <a:gd name="T46" fmla="*/ 46268 w 31"/>
                <a:gd name="T47" fmla="*/ 96737 h 77"/>
                <a:gd name="T48" fmla="*/ 46268 w 31"/>
                <a:gd name="T49" fmla="*/ 105950 h 77"/>
                <a:gd name="T50" fmla="*/ 46268 w 31"/>
                <a:gd name="T51" fmla="*/ 119770 h 77"/>
                <a:gd name="T52" fmla="*/ 0 w 31"/>
                <a:gd name="T53" fmla="*/ 119770 h 77"/>
                <a:gd name="T54" fmla="*/ 0 w 31"/>
                <a:gd name="T55" fmla="*/ 73705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8" name="组合 7"/>
          <p:cNvGrpSpPr/>
          <p:nvPr/>
        </p:nvGrpSpPr>
        <p:grpSpPr>
          <a:xfrm>
            <a:off x="5699434" y="1780304"/>
            <a:ext cx="673956" cy="665592"/>
            <a:chOff x="5699434" y="1780304"/>
            <a:chExt cx="673956" cy="665592"/>
          </a:xfrm>
        </p:grpSpPr>
        <p:sp>
          <p:nvSpPr>
            <p:cNvPr id="29" name="椭圆 28"/>
            <p:cNvSpPr/>
            <p:nvPr/>
          </p:nvSpPr>
          <p:spPr>
            <a:xfrm>
              <a:off x="5699434" y="1780304"/>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0" name="椭圆 29"/>
            <p:cNvSpPr/>
            <p:nvPr/>
          </p:nvSpPr>
          <p:spPr>
            <a:xfrm>
              <a:off x="5774880" y="1855232"/>
              <a:ext cx="522803" cy="516315"/>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6" name="Freeform 61"/>
            <p:cNvSpPr/>
            <p:nvPr/>
          </p:nvSpPr>
          <p:spPr bwMode="auto">
            <a:xfrm>
              <a:off x="5894265" y="1971926"/>
              <a:ext cx="479125" cy="43654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27679" name="Freeform 62"/>
            <p:cNvSpPr>
              <a:spLocks noEditPoints="1"/>
            </p:cNvSpPr>
            <p:nvPr/>
          </p:nvSpPr>
          <p:spPr bwMode="auto">
            <a:xfrm>
              <a:off x="5876150" y="1965246"/>
              <a:ext cx="113928" cy="280035"/>
            </a:xfrm>
            <a:custGeom>
              <a:avLst/>
              <a:gdLst>
                <a:gd name="T0" fmla="*/ 78656 w 31"/>
                <a:gd name="T1" fmla="*/ 0 h 77"/>
                <a:gd name="T2" fmla="*/ 134178 w 31"/>
                <a:gd name="T3" fmla="*/ 23033 h 77"/>
                <a:gd name="T4" fmla="*/ 143432 w 31"/>
                <a:gd name="T5" fmla="*/ 82918 h 77"/>
                <a:gd name="T6" fmla="*/ 143432 w 31"/>
                <a:gd name="T7" fmla="*/ 285605 h 77"/>
                <a:gd name="T8" fmla="*/ 124925 w 31"/>
                <a:gd name="T9" fmla="*/ 336277 h 77"/>
                <a:gd name="T10" fmla="*/ 74029 w 31"/>
                <a:gd name="T11" fmla="*/ 354703 h 77"/>
                <a:gd name="T12" fmla="*/ 13881 w 31"/>
                <a:gd name="T13" fmla="*/ 331670 h 77"/>
                <a:gd name="T14" fmla="*/ 0 w 31"/>
                <a:gd name="T15" fmla="*/ 257966 h 77"/>
                <a:gd name="T16" fmla="*/ 0 w 31"/>
                <a:gd name="T17" fmla="*/ 96737 h 77"/>
                <a:gd name="T18" fmla="*/ 13881 w 31"/>
                <a:gd name="T19" fmla="*/ 23033 h 77"/>
                <a:gd name="T20" fmla="*/ 78656 w 31"/>
                <a:gd name="T21" fmla="*/ 0 h 77"/>
                <a:gd name="T22" fmla="*/ 74029 w 31"/>
                <a:gd name="T23" fmla="*/ 322457 h 77"/>
                <a:gd name="T24" fmla="*/ 106417 w 31"/>
                <a:gd name="T25" fmla="*/ 271785 h 77"/>
                <a:gd name="T26" fmla="*/ 106417 w 31"/>
                <a:gd name="T27" fmla="*/ 78311 h 77"/>
                <a:gd name="T28" fmla="*/ 74029 w 31"/>
                <a:gd name="T29" fmla="*/ 32246 h 77"/>
                <a:gd name="T30" fmla="*/ 41642 w 31"/>
                <a:gd name="T31" fmla="*/ 78311 h 77"/>
                <a:gd name="T32" fmla="*/ 41642 w 31"/>
                <a:gd name="T33" fmla="*/ 92131 h 77"/>
                <a:gd name="T34" fmla="*/ 41642 w 31"/>
                <a:gd name="T35" fmla="*/ 105950 h 77"/>
                <a:gd name="T36" fmla="*/ 41642 w 31"/>
                <a:gd name="T37" fmla="*/ 161229 h 77"/>
                <a:gd name="T38" fmla="*/ 41642 w 31"/>
                <a:gd name="T39" fmla="*/ 221114 h 77"/>
                <a:gd name="T40" fmla="*/ 41642 w 31"/>
                <a:gd name="T41" fmla="*/ 271785 h 77"/>
                <a:gd name="T42" fmla="*/ 74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sp>
          <p:nvSpPr>
            <p:cNvPr id="27680" name="Freeform 63"/>
            <p:cNvSpPr/>
            <p:nvPr/>
          </p:nvSpPr>
          <p:spPr bwMode="auto">
            <a:xfrm>
              <a:off x="6011597" y="1965246"/>
              <a:ext cx="110130" cy="280035"/>
            </a:xfrm>
            <a:custGeom>
              <a:avLst/>
              <a:gdLst>
                <a:gd name="T0" fmla="*/ 41285 w 30"/>
                <a:gd name="T1" fmla="*/ 248753 h 77"/>
                <a:gd name="T2" fmla="*/ 41285 w 30"/>
                <a:gd name="T3" fmla="*/ 285605 h 77"/>
                <a:gd name="T4" fmla="*/ 45872 w 30"/>
                <a:gd name="T5" fmla="*/ 313244 h 77"/>
                <a:gd name="T6" fmla="*/ 73396 w 30"/>
                <a:gd name="T7" fmla="*/ 322457 h 77"/>
                <a:gd name="T8" fmla="*/ 96332 w 30"/>
                <a:gd name="T9" fmla="*/ 299425 h 77"/>
                <a:gd name="T10" fmla="*/ 96332 w 30"/>
                <a:gd name="T11" fmla="*/ 267179 h 77"/>
                <a:gd name="T12" fmla="*/ 96332 w 30"/>
                <a:gd name="T13" fmla="*/ 239540 h 77"/>
                <a:gd name="T14" fmla="*/ 91745 w 30"/>
                <a:gd name="T15" fmla="*/ 198081 h 77"/>
                <a:gd name="T16" fmla="*/ 55047 w 30"/>
                <a:gd name="T17" fmla="*/ 179655 h 77"/>
                <a:gd name="T18" fmla="*/ 45872 w 30"/>
                <a:gd name="T19" fmla="*/ 179655 h 77"/>
                <a:gd name="T20" fmla="*/ 32111 w 30"/>
                <a:gd name="T21" fmla="*/ 184261 h 77"/>
                <a:gd name="T22" fmla="*/ 32111 w 30"/>
                <a:gd name="T23" fmla="*/ 142803 h 77"/>
                <a:gd name="T24" fmla="*/ 41285 w 30"/>
                <a:gd name="T25" fmla="*/ 142803 h 77"/>
                <a:gd name="T26" fmla="*/ 87157 w 30"/>
                <a:gd name="T27" fmla="*/ 101344 h 77"/>
                <a:gd name="T28" fmla="*/ 87157 w 30"/>
                <a:gd name="T29" fmla="*/ 64491 h 77"/>
                <a:gd name="T30" fmla="*/ 64221 w 30"/>
                <a:gd name="T31" fmla="*/ 32246 h 77"/>
                <a:gd name="T32" fmla="*/ 41285 w 30"/>
                <a:gd name="T33" fmla="*/ 69098 h 77"/>
                <a:gd name="T34" fmla="*/ 41285 w 30"/>
                <a:gd name="T35" fmla="*/ 78311 h 77"/>
                <a:gd name="T36" fmla="*/ 41285 w 30"/>
                <a:gd name="T37" fmla="*/ 87524 h 77"/>
                <a:gd name="T38" fmla="*/ 0 w 30"/>
                <a:gd name="T39" fmla="*/ 87524 h 77"/>
                <a:gd name="T40" fmla="*/ 0 w 30"/>
                <a:gd name="T41" fmla="*/ 55278 h 77"/>
                <a:gd name="T42" fmla="*/ 68809 w 30"/>
                <a:gd name="T43" fmla="*/ 0 h 77"/>
                <a:gd name="T44" fmla="*/ 133030 w 30"/>
                <a:gd name="T45" fmla="*/ 59885 h 77"/>
                <a:gd name="T46" fmla="*/ 133030 w 30"/>
                <a:gd name="T47" fmla="*/ 78311 h 77"/>
                <a:gd name="T48" fmla="*/ 133030 w 30"/>
                <a:gd name="T49" fmla="*/ 92131 h 77"/>
                <a:gd name="T50" fmla="*/ 100919 w 30"/>
                <a:gd name="T51" fmla="*/ 156622 h 77"/>
                <a:gd name="T52" fmla="*/ 128443 w 30"/>
                <a:gd name="T53" fmla="*/ 179655 h 77"/>
                <a:gd name="T54" fmla="*/ 137617 w 30"/>
                <a:gd name="T55" fmla="*/ 221114 h 77"/>
                <a:gd name="T56" fmla="*/ 137617 w 30"/>
                <a:gd name="T57" fmla="*/ 294818 h 77"/>
                <a:gd name="T58" fmla="*/ 64221 w 30"/>
                <a:gd name="T59" fmla="*/ 354703 h 77"/>
                <a:gd name="T60" fmla="*/ 0 w 30"/>
                <a:gd name="T61" fmla="*/ 294818 h 77"/>
                <a:gd name="T62" fmla="*/ 0 w 30"/>
                <a:gd name="T63" fmla="*/ 248753 h 77"/>
                <a:gd name="T64" fmla="*/ 41285 w 30"/>
                <a:gd name="T65" fmla="*/ 248753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9" name="组合 8"/>
          <p:cNvGrpSpPr/>
          <p:nvPr/>
        </p:nvGrpSpPr>
        <p:grpSpPr>
          <a:xfrm>
            <a:off x="8511022" y="2856414"/>
            <a:ext cx="711851" cy="665592"/>
            <a:chOff x="8511022" y="2856414"/>
            <a:chExt cx="711851" cy="665592"/>
          </a:xfrm>
        </p:grpSpPr>
        <p:sp>
          <p:nvSpPr>
            <p:cNvPr id="37" name="椭圆 36"/>
            <p:cNvSpPr/>
            <p:nvPr/>
          </p:nvSpPr>
          <p:spPr>
            <a:xfrm>
              <a:off x="8511022" y="2856414"/>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8" name="椭圆 37"/>
            <p:cNvSpPr/>
            <p:nvPr/>
          </p:nvSpPr>
          <p:spPr>
            <a:xfrm>
              <a:off x="8586369" y="2931617"/>
              <a:ext cx="522802" cy="515064"/>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4" name="Freeform 64"/>
            <p:cNvSpPr/>
            <p:nvPr/>
          </p:nvSpPr>
          <p:spPr bwMode="auto">
            <a:xfrm>
              <a:off x="8736020" y="3070647"/>
              <a:ext cx="486853" cy="439597"/>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27688" name="Freeform 65"/>
            <p:cNvSpPr>
              <a:spLocks noEditPoints="1"/>
            </p:cNvSpPr>
            <p:nvPr/>
          </p:nvSpPr>
          <p:spPr bwMode="auto">
            <a:xfrm>
              <a:off x="8718019" y="3066634"/>
              <a:ext cx="112662" cy="283785"/>
            </a:xfrm>
            <a:custGeom>
              <a:avLst/>
              <a:gdLst>
                <a:gd name="T0" fmla="*/ 77593 w 31"/>
                <a:gd name="T1" fmla="*/ 0 h 78"/>
                <a:gd name="T2" fmla="*/ 132365 w 31"/>
                <a:gd name="T3" fmla="*/ 23110 h 78"/>
                <a:gd name="T4" fmla="*/ 141494 w 31"/>
                <a:gd name="T5" fmla="*/ 83196 h 78"/>
                <a:gd name="T6" fmla="*/ 141494 w 31"/>
                <a:gd name="T7" fmla="*/ 291186 h 78"/>
                <a:gd name="T8" fmla="*/ 123237 w 31"/>
                <a:gd name="T9" fmla="*/ 342028 h 78"/>
                <a:gd name="T10" fmla="*/ 73029 w 31"/>
                <a:gd name="T11" fmla="*/ 360516 h 78"/>
                <a:gd name="T12" fmla="*/ 13693 w 31"/>
                <a:gd name="T13" fmla="*/ 332784 h 78"/>
                <a:gd name="T14" fmla="*/ 0 w 31"/>
                <a:gd name="T15" fmla="*/ 263454 h 78"/>
                <a:gd name="T16" fmla="*/ 0 w 31"/>
                <a:gd name="T17" fmla="*/ 97062 h 78"/>
                <a:gd name="T18" fmla="*/ 13693 w 31"/>
                <a:gd name="T19" fmla="*/ 27732 h 78"/>
                <a:gd name="T20" fmla="*/ 77593 w 31"/>
                <a:gd name="T21" fmla="*/ 0 h 78"/>
                <a:gd name="T22" fmla="*/ 73029 w 31"/>
                <a:gd name="T23" fmla="*/ 323540 h 78"/>
                <a:gd name="T24" fmla="*/ 104979 w 31"/>
                <a:gd name="T25" fmla="*/ 277320 h 78"/>
                <a:gd name="T26" fmla="*/ 104979 w 31"/>
                <a:gd name="T27" fmla="*/ 78574 h 78"/>
                <a:gd name="T28" fmla="*/ 73029 w 31"/>
                <a:gd name="T29" fmla="*/ 32354 h 78"/>
                <a:gd name="T30" fmla="*/ 41079 w 31"/>
                <a:gd name="T31" fmla="*/ 78574 h 78"/>
                <a:gd name="T32" fmla="*/ 41079 w 31"/>
                <a:gd name="T33" fmla="*/ 92440 h 78"/>
                <a:gd name="T34" fmla="*/ 41079 w 31"/>
                <a:gd name="T35" fmla="*/ 106306 h 78"/>
                <a:gd name="T36" fmla="*/ 41079 w 31"/>
                <a:gd name="T37" fmla="*/ 166392 h 78"/>
                <a:gd name="T38" fmla="*/ 41079 w 31"/>
                <a:gd name="T39" fmla="*/ 221856 h 78"/>
                <a:gd name="T40" fmla="*/ 41079 w 31"/>
                <a:gd name="T41" fmla="*/ 272698 h 78"/>
                <a:gd name="T42" fmla="*/ 73029 w 31"/>
                <a:gd name="T43" fmla="*/ 32354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sp>
          <p:nvSpPr>
            <p:cNvPr id="27689" name="Freeform 66"/>
            <p:cNvSpPr>
              <a:spLocks noEditPoints="1"/>
            </p:cNvSpPr>
            <p:nvPr/>
          </p:nvSpPr>
          <p:spPr bwMode="auto">
            <a:xfrm>
              <a:off x="8842074" y="3070384"/>
              <a:ext cx="131650" cy="276285"/>
            </a:xfrm>
            <a:custGeom>
              <a:avLst/>
              <a:gdLst>
                <a:gd name="T0" fmla="*/ 77800 w 36"/>
                <a:gd name="T1" fmla="*/ 0 h 76"/>
                <a:gd name="T2" fmla="*/ 137294 w 36"/>
                <a:gd name="T3" fmla="*/ 0 h 76"/>
                <a:gd name="T4" fmla="*/ 137294 w 36"/>
                <a:gd name="T5" fmla="*/ 235423 h 76"/>
                <a:gd name="T6" fmla="*/ 164753 w 36"/>
                <a:gd name="T7" fmla="*/ 235423 h 76"/>
                <a:gd name="T8" fmla="*/ 164753 w 36"/>
                <a:gd name="T9" fmla="*/ 267736 h 76"/>
                <a:gd name="T10" fmla="*/ 137294 w 36"/>
                <a:gd name="T11" fmla="*/ 267736 h 76"/>
                <a:gd name="T12" fmla="*/ 137294 w 36"/>
                <a:gd name="T13" fmla="*/ 350826 h 76"/>
                <a:gd name="T14" fmla="*/ 96106 w 36"/>
                <a:gd name="T15" fmla="*/ 350826 h 76"/>
                <a:gd name="T16" fmla="*/ 96106 w 36"/>
                <a:gd name="T17" fmla="*/ 267736 h 76"/>
                <a:gd name="T18" fmla="*/ 0 w 36"/>
                <a:gd name="T19" fmla="*/ 267736 h 76"/>
                <a:gd name="T20" fmla="*/ 0 w 36"/>
                <a:gd name="T21" fmla="*/ 235423 h 76"/>
                <a:gd name="T22" fmla="*/ 77800 w 36"/>
                <a:gd name="T23" fmla="*/ 0 h 76"/>
                <a:gd name="T24" fmla="*/ 96106 w 36"/>
                <a:gd name="T25" fmla="*/ 235423 h 76"/>
                <a:gd name="T26" fmla="*/ 96106 w 36"/>
                <a:gd name="T27" fmla="*/ 50777 h 76"/>
                <a:gd name="T28" fmla="*/ 68647 w 36"/>
                <a:gd name="T29" fmla="*/ 143100 h 76"/>
                <a:gd name="T30" fmla="*/ 41188 w 36"/>
                <a:gd name="T31" fmla="*/ 235423 h 76"/>
                <a:gd name="T32" fmla="*/ 96106 w 36"/>
                <a:gd name="T33" fmla="*/ 235423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grpSp>
      <p:sp>
        <p:nvSpPr>
          <p:cNvPr id="27693" name="矩形 47"/>
          <p:cNvSpPr>
            <a:spLocks noChangeArrowheads="1"/>
          </p:cNvSpPr>
          <p:nvPr/>
        </p:nvSpPr>
        <p:spPr bwMode="auto">
          <a:xfrm>
            <a:off x="646858" y="2740342"/>
            <a:ext cx="1920318" cy="41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27694" name="矩形 47"/>
          <p:cNvSpPr>
            <a:spLocks noChangeArrowheads="1"/>
          </p:cNvSpPr>
          <p:nvPr/>
        </p:nvSpPr>
        <p:spPr bwMode="auto">
          <a:xfrm>
            <a:off x="2977317" y="2245281"/>
            <a:ext cx="1920319" cy="41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1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27695" name="矩形 47"/>
          <p:cNvSpPr>
            <a:spLocks noChangeArrowheads="1"/>
          </p:cNvSpPr>
          <p:nvPr/>
        </p:nvSpPr>
        <p:spPr bwMode="auto">
          <a:xfrm>
            <a:off x="4912826" y="2745343"/>
            <a:ext cx="1920318" cy="41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1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27696" name="矩形 47"/>
          <p:cNvSpPr>
            <a:spLocks noChangeArrowheads="1"/>
          </p:cNvSpPr>
          <p:nvPr/>
        </p:nvSpPr>
        <p:spPr bwMode="auto">
          <a:xfrm>
            <a:off x="7217967" y="2240280"/>
            <a:ext cx="1920319" cy="41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1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2" name="文本框 20"/>
          <p:cNvSpPr txBox="1"/>
          <p:nvPr/>
        </p:nvSpPr>
        <p:spPr>
          <a:xfrm>
            <a:off x="503319" y="3307113"/>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3" name="文本框 20"/>
          <p:cNvSpPr txBox="1"/>
          <p:nvPr/>
        </p:nvSpPr>
        <p:spPr>
          <a:xfrm>
            <a:off x="4745119" y="3307113"/>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4" name="文本框 20"/>
          <p:cNvSpPr txBox="1"/>
          <p:nvPr/>
        </p:nvSpPr>
        <p:spPr>
          <a:xfrm>
            <a:off x="2976167" y="1770412"/>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5" name="文本框 20"/>
          <p:cNvSpPr txBox="1"/>
          <p:nvPr/>
        </p:nvSpPr>
        <p:spPr>
          <a:xfrm>
            <a:off x="7217967" y="1770412"/>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grpSp>
        <p:nvGrpSpPr>
          <p:cNvPr id="39" name="组合 38"/>
          <p:cNvGrpSpPr/>
          <p:nvPr/>
        </p:nvGrpSpPr>
        <p:grpSpPr>
          <a:xfrm>
            <a:off x="-198457" y="144052"/>
            <a:ext cx="9920307" cy="324036"/>
            <a:chOff x="-198457" y="144052"/>
            <a:chExt cx="9920307" cy="324036"/>
          </a:xfrm>
        </p:grpSpPr>
        <p:cxnSp>
          <p:nvCxnSpPr>
            <p:cNvPr id="40" name="直接连接符 39"/>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98457" y="144052"/>
              <a:ext cx="2066885" cy="319659"/>
              <a:chOff x="2559580" y="72044"/>
              <a:chExt cx="2066885" cy="319659"/>
            </a:xfrm>
          </p:grpSpPr>
          <p:sp>
            <p:nvSpPr>
              <p:cNvPr id="52" name="五边形 51"/>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46" name="组合 45"/>
            <p:cNvGrpSpPr/>
            <p:nvPr/>
          </p:nvGrpSpPr>
          <p:grpSpPr>
            <a:xfrm>
              <a:off x="1273126" y="144052"/>
              <a:ext cx="2066885" cy="319659"/>
              <a:chOff x="4972411" y="72044"/>
              <a:chExt cx="2066885" cy="319659"/>
            </a:xfrm>
          </p:grpSpPr>
          <p:sp>
            <p:nvSpPr>
              <p:cNvPr id="50" name="五边形 49"/>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47" name="组合 46"/>
            <p:cNvGrpSpPr/>
            <p:nvPr/>
          </p:nvGrpSpPr>
          <p:grpSpPr>
            <a:xfrm>
              <a:off x="2753871" y="144052"/>
              <a:ext cx="2066885" cy="319659"/>
              <a:chOff x="7404958" y="72044"/>
              <a:chExt cx="2066885" cy="319659"/>
            </a:xfrm>
          </p:grpSpPr>
          <p:sp>
            <p:nvSpPr>
              <p:cNvPr id="48" name="五边形 47"/>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54" name="组合 53"/>
          <p:cNvGrpSpPr/>
          <p:nvPr/>
        </p:nvGrpSpPr>
        <p:grpSpPr>
          <a:xfrm>
            <a:off x="4284861" y="108049"/>
            <a:ext cx="2066885" cy="468053"/>
            <a:chOff x="121344" y="72044"/>
            <a:chExt cx="2066885" cy="468053"/>
          </a:xfrm>
        </p:grpSpPr>
        <p:sp>
          <p:nvSpPr>
            <p:cNvPr id="55" name="五边形 54"/>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50" fill="hold"/>
                                        <p:tgtEl>
                                          <p:spTgt spid="39"/>
                                        </p:tgtEl>
                                        <p:attrNameLst>
                                          <p:attrName>ppt_x</p:attrName>
                                        </p:attrNameLst>
                                      </p:cBhvr>
                                      <p:tavLst>
                                        <p:tav tm="0">
                                          <p:val>
                                            <p:strVal val="1+#ppt_w/2"/>
                                          </p:val>
                                        </p:tav>
                                        <p:tav tm="100000">
                                          <p:val>
                                            <p:strVal val="#ppt_x"/>
                                          </p:val>
                                        </p:tav>
                                      </p:tavLst>
                                    </p:anim>
                                    <p:anim calcmode="lin" valueType="num">
                                      <p:cBhvr additive="base">
                                        <p:cTn id="8" dur="25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250" fill="hold"/>
                                        <p:tgtEl>
                                          <p:spTgt spid="54"/>
                                        </p:tgtEl>
                                        <p:attrNameLst>
                                          <p:attrName>ppt_x</p:attrName>
                                        </p:attrNameLst>
                                      </p:cBhvr>
                                      <p:tavLst>
                                        <p:tav tm="0">
                                          <p:val>
                                            <p:strVal val="#ppt_x"/>
                                          </p:val>
                                        </p:tav>
                                        <p:tav tm="100000">
                                          <p:val>
                                            <p:strVal val="#ppt_x"/>
                                          </p:val>
                                        </p:tav>
                                      </p:tavLst>
                                    </p:anim>
                                    <p:anim calcmode="lin" valueType="num">
                                      <p:cBhvr additive="base">
                                        <p:cTn id="13" dur="250" fill="hold"/>
                                        <p:tgtEl>
                                          <p:spTgt spid="5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anim calcmode="lin" valueType="num">
                                      <p:cBhvr>
                                        <p:cTn id="19" dur="250" fill="hold"/>
                                        <p:tgtEl>
                                          <p:spTgt spid="2"/>
                                        </p:tgtEl>
                                        <p:attrNameLst>
                                          <p:attrName>style.rotation</p:attrName>
                                        </p:attrNameLst>
                                      </p:cBhvr>
                                      <p:tavLst>
                                        <p:tav tm="0">
                                          <p:val>
                                            <p:fltVal val="90"/>
                                          </p:val>
                                        </p:tav>
                                        <p:tav tm="100000">
                                          <p:val>
                                            <p:fltVal val="0"/>
                                          </p:val>
                                        </p:tav>
                                      </p:tavLst>
                                    </p:anim>
                                    <p:animEffect transition="in" filter="fade">
                                      <p:cBhvr>
                                        <p:cTn id="20" dur="250"/>
                                        <p:tgtEl>
                                          <p:spTgt spid="2"/>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250"/>
                                        <p:tgtEl>
                                          <p:spTgt spid="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7693"/>
                                        </p:tgtEl>
                                        <p:attrNameLst>
                                          <p:attrName>style.visibility</p:attrName>
                                        </p:attrNameLst>
                                      </p:cBhvr>
                                      <p:to>
                                        <p:strVal val="visible"/>
                                      </p:to>
                                    </p:set>
                                    <p:animEffect transition="in" filter="wipe(left)">
                                      <p:cBhvr>
                                        <p:cTn id="27" dur="250"/>
                                        <p:tgtEl>
                                          <p:spTgt spid="27693"/>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250"/>
                                        <p:tgtEl>
                                          <p:spTgt spid="42"/>
                                        </p:tgtEl>
                                      </p:cBhvr>
                                    </p:animEffect>
                                    <p:anim calcmode="lin" valueType="num">
                                      <p:cBhvr>
                                        <p:cTn id="32" dur="250" fill="hold"/>
                                        <p:tgtEl>
                                          <p:spTgt spid="42"/>
                                        </p:tgtEl>
                                        <p:attrNameLst>
                                          <p:attrName>ppt_x</p:attrName>
                                        </p:attrNameLst>
                                      </p:cBhvr>
                                      <p:tavLst>
                                        <p:tav tm="0">
                                          <p:val>
                                            <p:strVal val="#ppt_x"/>
                                          </p:val>
                                        </p:tav>
                                        <p:tav tm="100000">
                                          <p:val>
                                            <p:strVal val="#ppt_x"/>
                                          </p:val>
                                        </p:tav>
                                      </p:tavLst>
                                    </p:anim>
                                    <p:anim calcmode="lin" valueType="num">
                                      <p:cBhvr>
                                        <p:cTn id="33" dur="25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1"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250" fill="hold"/>
                                        <p:tgtEl>
                                          <p:spTgt spid="7"/>
                                        </p:tgtEl>
                                        <p:attrNameLst>
                                          <p:attrName>ppt_w</p:attrName>
                                        </p:attrNameLst>
                                      </p:cBhvr>
                                      <p:tavLst>
                                        <p:tav tm="0">
                                          <p:val>
                                            <p:fltVal val="0"/>
                                          </p:val>
                                        </p:tav>
                                        <p:tav tm="100000">
                                          <p:val>
                                            <p:strVal val="#ppt_w"/>
                                          </p:val>
                                        </p:tav>
                                      </p:tavLst>
                                    </p:anim>
                                    <p:anim calcmode="lin" valueType="num">
                                      <p:cBhvr>
                                        <p:cTn id="38" dur="250" fill="hold"/>
                                        <p:tgtEl>
                                          <p:spTgt spid="7"/>
                                        </p:tgtEl>
                                        <p:attrNameLst>
                                          <p:attrName>ppt_h</p:attrName>
                                        </p:attrNameLst>
                                      </p:cBhvr>
                                      <p:tavLst>
                                        <p:tav tm="0">
                                          <p:val>
                                            <p:fltVal val="0"/>
                                          </p:val>
                                        </p:tav>
                                        <p:tav tm="100000">
                                          <p:val>
                                            <p:strVal val="#ppt_h"/>
                                          </p:val>
                                        </p:tav>
                                      </p:tavLst>
                                    </p:anim>
                                    <p:anim calcmode="lin" valueType="num">
                                      <p:cBhvr>
                                        <p:cTn id="39" dur="250" fill="hold"/>
                                        <p:tgtEl>
                                          <p:spTgt spid="7"/>
                                        </p:tgtEl>
                                        <p:attrNameLst>
                                          <p:attrName>style.rotation</p:attrName>
                                        </p:attrNameLst>
                                      </p:cBhvr>
                                      <p:tavLst>
                                        <p:tav tm="0">
                                          <p:val>
                                            <p:fltVal val="90"/>
                                          </p:val>
                                        </p:tav>
                                        <p:tav tm="100000">
                                          <p:val>
                                            <p:fltVal val="0"/>
                                          </p:val>
                                        </p:tav>
                                      </p:tavLst>
                                    </p:anim>
                                    <p:animEffect transition="in" filter="fade">
                                      <p:cBhvr>
                                        <p:cTn id="40" dur="250"/>
                                        <p:tgtEl>
                                          <p:spTgt spid="7"/>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27694"/>
                                        </p:tgtEl>
                                        <p:attrNameLst>
                                          <p:attrName>style.visibility</p:attrName>
                                        </p:attrNameLst>
                                      </p:cBhvr>
                                      <p:to>
                                        <p:strVal val="visible"/>
                                      </p:to>
                                    </p:set>
                                    <p:animEffect transition="in" filter="wipe(left)">
                                      <p:cBhvr>
                                        <p:cTn id="44" dur="250"/>
                                        <p:tgtEl>
                                          <p:spTgt spid="2769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250"/>
                                        <p:tgtEl>
                                          <p:spTgt spid="4"/>
                                        </p:tgtEl>
                                      </p:cBhvr>
                                    </p:animEffect>
                                  </p:childTnLst>
                                </p:cTn>
                              </p:par>
                            </p:childTnLst>
                          </p:cTn>
                        </p:par>
                        <p:par>
                          <p:cTn id="48" fill="hold">
                            <p:stCondLst>
                              <p:cond delay="3500"/>
                            </p:stCondLst>
                            <p:childTnLst>
                              <p:par>
                                <p:cTn id="49" presetID="47" presetClass="entr" presetSubtype="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250"/>
                                        <p:tgtEl>
                                          <p:spTgt spid="44"/>
                                        </p:tgtEl>
                                      </p:cBhvr>
                                    </p:animEffect>
                                    <p:anim calcmode="lin" valueType="num">
                                      <p:cBhvr>
                                        <p:cTn id="52" dur="250" fill="hold"/>
                                        <p:tgtEl>
                                          <p:spTgt spid="44"/>
                                        </p:tgtEl>
                                        <p:attrNameLst>
                                          <p:attrName>ppt_x</p:attrName>
                                        </p:attrNameLst>
                                      </p:cBhvr>
                                      <p:tavLst>
                                        <p:tav tm="0">
                                          <p:val>
                                            <p:strVal val="#ppt_x"/>
                                          </p:val>
                                        </p:tav>
                                        <p:tav tm="100000">
                                          <p:val>
                                            <p:strVal val="#ppt_x"/>
                                          </p:val>
                                        </p:tav>
                                      </p:tavLst>
                                    </p:anim>
                                    <p:anim calcmode="lin" valueType="num">
                                      <p:cBhvr>
                                        <p:cTn id="53" dur="250" fill="hold"/>
                                        <p:tgtEl>
                                          <p:spTgt spid="4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31"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250" fill="hold"/>
                                        <p:tgtEl>
                                          <p:spTgt spid="8"/>
                                        </p:tgtEl>
                                        <p:attrNameLst>
                                          <p:attrName>ppt_w</p:attrName>
                                        </p:attrNameLst>
                                      </p:cBhvr>
                                      <p:tavLst>
                                        <p:tav tm="0">
                                          <p:val>
                                            <p:fltVal val="0"/>
                                          </p:val>
                                        </p:tav>
                                        <p:tav tm="100000">
                                          <p:val>
                                            <p:strVal val="#ppt_w"/>
                                          </p:val>
                                        </p:tav>
                                      </p:tavLst>
                                    </p:anim>
                                    <p:anim calcmode="lin" valueType="num">
                                      <p:cBhvr>
                                        <p:cTn id="58" dur="250" fill="hold"/>
                                        <p:tgtEl>
                                          <p:spTgt spid="8"/>
                                        </p:tgtEl>
                                        <p:attrNameLst>
                                          <p:attrName>ppt_h</p:attrName>
                                        </p:attrNameLst>
                                      </p:cBhvr>
                                      <p:tavLst>
                                        <p:tav tm="0">
                                          <p:val>
                                            <p:fltVal val="0"/>
                                          </p:val>
                                        </p:tav>
                                        <p:tav tm="100000">
                                          <p:val>
                                            <p:strVal val="#ppt_h"/>
                                          </p:val>
                                        </p:tav>
                                      </p:tavLst>
                                    </p:anim>
                                    <p:anim calcmode="lin" valueType="num">
                                      <p:cBhvr>
                                        <p:cTn id="59" dur="250" fill="hold"/>
                                        <p:tgtEl>
                                          <p:spTgt spid="8"/>
                                        </p:tgtEl>
                                        <p:attrNameLst>
                                          <p:attrName>style.rotation</p:attrName>
                                        </p:attrNameLst>
                                      </p:cBhvr>
                                      <p:tavLst>
                                        <p:tav tm="0">
                                          <p:val>
                                            <p:fltVal val="90"/>
                                          </p:val>
                                        </p:tav>
                                        <p:tav tm="100000">
                                          <p:val>
                                            <p:fltVal val="0"/>
                                          </p:val>
                                        </p:tav>
                                      </p:tavLst>
                                    </p:anim>
                                    <p:animEffect transition="in" filter="fade">
                                      <p:cBhvr>
                                        <p:cTn id="60" dur="250"/>
                                        <p:tgtEl>
                                          <p:spTgt spid="8"/>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27695"/>
                                        </p:tgtEl>
                                        <p:attrNameLst>
                                          <p:attrName>style.visibility</p:attrName>
                                        </p:attrNameLst>
                                      </p:cBhvr>
                                      <p:to>
                                        <p:strVal val="visible"/>
                                      </p:to>
                                    </p:set>
                                    <p:animEffect transition="in" filter="wipe(left)">
                                      <p:cBhvr>
                                        <p:cTn id="64" dur="250"/>
                                        <p:tgtEl>
                                          <p:spTgt spid="2769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250"/>
                                        <p:tgtEl>
                                          <p:spTgt spid="5"/>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250"/>
                                        <p:tgtEl>
                                          <p:spTgt spid="43"/>
                                        </p:tgtEl>
                                      </p:cBhvr>
                                    </p:animEffect>
                                    <p:anim calcmode="lin" valueType="num">
                                      <p:cBhvr>
                                        <p:cTn id="72" dur="250" fill="hold"/>
                                        <p:tgtEl>
                                          <p:spTgt spid="43"/>
                                        </p:tgtEl>
                                        <p:attrNameLst>
                                          <p:attrName>ppt_x</p:attrName>
                                        </p:attrNameLst>
                                      </p:cBhvr>
                                      <p:tavLst>
                                        <p:tav tm="0">
                                          <p:val>
                                            <p:strVal val="#ppt_x"/>
                                          </p:val>
                                        </p:tav>
                                        <p:tav tm="100000">
                                          <p:val>
                                            <p:strVal val="#ppt_x"/>
                                          </p:val>
                                        </p:tav>
                                      </p:tavLst>
                                    </p:anim>
                                    <p:anim calcmode="lin" valueType="num">
                                      <p:cBhvr>
                                        <p:cTn id="73" dur="250" fill="hold"/>
                                        <p:tgtEl>
                                          <p:spTgt spid="43"/>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31" presetClass="entr" presetSubtype="0" fill="hold" nodeType="after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250" fill="hold"/>
                                        <p:tgtEl>
                                          <p:spTgt spid="9"/>
                                        </p:tgtEl>
                                        <p:attrNameLst>
                                          <p:attrName>ppt_w</p:attrName>
                                        </p:attrNameLst>
                                      </p:cBhvr>
                                      <p:tavLst>
                                        <p:tav tm="0">
                                          <p:val>
                                            <p:fltVal val="0"/>
                                          </p:val>
                                        </p:tav>
                                        <p:tav tm="100000">
                                          <p:val>
                                            <p:strVal val="#ppt_w"/>
                                          </p:val>
                                        </p:tav>
                                      </p:tavLst>
                                    </p:anim>
                                    <p:anim calcmode="lin" valueType="num">
                                      <p:cBhvr>
                                        <p:cTn id="78" dur="250" fill="hold"/>
                                        <p:tgtEl>
                                          <p:spTgt spid="9"/>
                                        </p:tgtEl>
                                        <p:attrNameLst>
                                          <p:attrName>ppt_h</p:attrName>
                                        </p:attrNameLst>
                                      </p:cBhvr>
                                      <p:tavLst>
                                        <p:tav tm="0">
                                          <p:val>
                                            <p:fltVal val="0"/>
                                          </p:val>
                                        </p:tav>
                                        <p:tav tm="100000">
                                          <p:val>
                                            <p:strVal val="#ppt_h"/>
                                          </p:val>
                                        </p:tav>
                                      </p:tavLst>
                                    </p:anim>
                                    <p:anim calcmode="lin" valueType="num">
                                      <p:cBhvr>
                                        <p:cTn id="79" dur="250" fill="hold"/>
                                        <p:tgtEl>
                                          <p:spTgt spid="9"/>
                                        </p:tgtEl>
                                        <p:attrNameLst>
                                          <p:attrName>style.rotation</p:attrName>
                                        </p:attrNameLst>
                                      </p:cBhvr>
                                      <p:tavLst>
                                        <p:tav tm="0">
                                          <p:val>
                                            <p:fltVal val="90"/>
                                          </p:val>
                                        </p:tav>
                                        <p:tav tm="100000">
                                          <p:val>
                                            <p:fltVal val="0"/>
                                          </p:val>
                                        </p:tav>
                                      </p:tavLst>
                                    </p:anim>
                                    <p:animEffect transition="in" filter="fade">
                                      <p:cBhvr>
                                        <p:cTn id="80" dur="250"/>
                                        <p:tgtEl>
                                          <p:spTgt spid="9"/>
                                        </p:tgtEl>
                                      </p:cBhvr>
                                    </p:animEffect>
                                  </p:childTnLst>
                                </p:cTn>
                              </p:par>
                            </p:childTnLst>
                          </p:cTn>
                        </p:par>
                        <p:par>
                          <p:cTn id="81" fill="hold">
                            <p:stCondLst>
                              <p:cond delay="6000"/>
                            </p:stCondLst>
                            <p:childTnLst>
                              <p:par>
                                <p:cTn id="82" presetID="22" presetClass="entr" presetSubtype="8" fill="hold" grpId="0" nodeType="afterEffect">
                                  <p:stCondLst>
                                    <p:cond delay="0"/>
                                  </p:stCondLst>
                                  <p:childTnLst>
                                    <p:set>
                                      <p:cBhvr>
                                        <p:cTn id="83" dur="1" fill="hold">
                                          <p:stCondLst>
                                            <p:cond delay="0"/>
                                          </p:stCondLst>
                                        </p:cTn>
                                        <p:tgtEl>
                                          <p:spTgt spid="27696"/>
                                        </p:tgtEl>
                                        <p:attrNameLst>
                                          <p:attrName>style.visibility</p:attrName>
                                        </p:attrNameLst>
                                      </p:cBhvr>
                                      <p:to>
                                        <p:strVal val="visible"/>
                                      </p:to>
                                    </p:set>
                                    <p:animEffect transition="in" filter="wipe(left)">
                                      <p:cBhvr>
                                        <p:cTn id="84" dur="250"/>
                                        <p:tgtEl>
                                          <p:spTgt spid="27696"/>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250"/>
                                        <p:tgtEl>
                                          <p:spTgt spid="6"/>
                                        </p:tgtEl>
                                      </p:cBhvr>
                                    </p:animEffect>
                                  </p:childTnLst>
                                </p:cTn>
                              </p:par>
                            </p:childTnLst>
                          </p:cTn>
                        </p:par>
                        <p:par>
                          <p:cTn id="88" fill="hold">
                            <p:stCondLst>
                              <p:cond delay="6500"/>
                            </p:stCondLst>
                            <p:childTnLst>
                              <p:par>
                                <p:cTn id="89" presetID="47" presetClass="entr" presetSubtype="0"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250"/>
                                        <p:tgtEl>
                                          <p:spTgt spid="45"/>
                                        </p:tgtEl>
                                      </p:cBhvr>
                                    </p:animEffect>
                                    <p:anim calcmode="lin" valueType="num">
                                      <p:cBhvr>
                                        <p:cTn id="92" dur="250" fill="hold"/>
                                        <p:tgtEl>
                                          <p:spTgt spid="45"/>
                                        </p:tgtEl>
                                        <p:attrNameLst>
                                          <p:attrName>ppt_x</p:attrName>
                                        </p:attrNameLst>
                                      </p:cBhvr>
                                      <p:tavLst>
                                        <p:tav tm="0">
                                          <p:val>
                                            <p:strVal val="#ppt_x"/>
                                          </p:val>
                                        </p:tav>
                                        <p:tav tm="100000">
                                          <p:val>
                                            <p:strVal val="#ppt_x"/>
                                          </p:val>
                                        </p:tav>
                                      </p:tavLst>
                                    </p:anim>
                                    <p:anim calcmode="lin" valueType="num">
                                      <p:cBhvr>
                                        <p:cTn id="93" dur="25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7693" grpId="0"/>
      <p:bldP spid="27694" grpId="0"/>
      <p:bldP spid="27695" grpId="0"/>
      <p:bldP spid="27696" grpId="0"/>
      <p:bldP spid="42" grpId="0"/>
      <p:bldP spid="43" grpId="0"/>
      <p:bldP spid="44" grpId="0"/>
      <p:bldP spid="4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8003" y="1253907"/>
            <a:ext cx="8045844" cy="3837980"/>
            <a:chOff x="838003" y="1253907"/>
            <a:chExt cx="8045844" cy="3837980"/>
          </a:xfrm>
        </p:grpSpPr>
        <p:grpSp>
          <p:nvGrpSpPr>
            <p:cNvPr id="36866" name="组合 19"/>
            <p:cNvGrpSpPr/>
            <p:nvPr/>
          </p:nvGrpSpPr>
          <p:grpSpPr bwMode="auto">
            <a:xfrm>
              <a:off x="838003" y="1253907"/>
              <a:ext cx="8045844" cy="3837980"/>
              <a:chOff x="1076633" y="589935"/>
              <a:chExt cx="10231869" cy="4940710"/>
            </a:xfrm>
          </p:grpSpPr>
          <p:sp>
            <p:nvSpPr>
              <p:cNvPr id="4" name="圆角矩形 3"/>
              <p:cNvSpPr/>
              <p:nvPr/>
            </p:nvSpPr>
            <p:spPr>
              <a:xfrm>
                <a:off x="1076633" y="589935"/>
                <a:ext cx="2447829" cy="4940710"/>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 name="圆角矩形 4"/>
              <p:cNvSpPr/>
              <p:nvPr/>
            </p:nvSpPr>
            <p:spPr>
              <a:xfrm>
                <a:off x="3671313" y="589935"/>
                <a:ext cx="2447829" cy="4940710"/>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6" name="圆角矩形 5"/>
              <p:cNvSpPr/>
              <p:nvPr/>
            </p:nvSpPr>
            <p:spPr>
              <a:xfrm>
                <a:off x="6265993" y="589935"/>
                <a:ext cx="2447829" cy="4940710"/>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7" name="圆角矩形 6"/>
              <p:cNvSpPr/>
              <p:nvPr/>
            </p:nvSpPr>
            <p:spPr>
              <a:xfrm>
                <a:off x="8860673" y="589935"/>
                <a:ext cx="2447829" cy="4940710"/>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grpSp>
        <p:grpSp>
          <p:nvGrpSpPr>
            <p:cNvPr id="36867" name="组合 14"/>
            <p:cNvGrpSpPr/>
            <p:nvPr/>
          </p:nvGrpSpPr>
          <p:grpSpPr bwMode="auto">
            <a:xfrm>
              <a:off x="7028088" y="1408927"/>
              <a:ext cx="1786137" cy="1763970"/>
              <a:chOff x="1282707" y="2137054"/>
              <a:chExt cx="3138274" cy="3138274"/>
            </a:xfrm>
          </p:grpSpPr>
          <p:sp>
            <p:nvSpPr>
              <p:cNvPr id="17" name="椭圆 16"/>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圆角矩形 17"/>
              <p:cNvSpPr/>
              <p:nvPr/>
            </p:nvSpPr>
            <p:spPr>
              <a:xfrm>
                <a:off x="1696399" y="2550746"/>
                <a:ext cx="2310891"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椭圆 18"/>
              <p:cNvSpPr/>
              <p:nvPr/>
            </p:nvSpPr>
            <p:spPr>
              <a:xfrm>
                <a:off x="1943820" y="2839133"/>
                <a:ext cx="1750248" cy="1750248"/>
              </a:xfrm>
              <a:prstGeom prst="ellipse">
                <a:avLst/>
              </a:prstGeom>
              <a:solidFill>
                <a:schemeClr val="accent4"/>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6868" name="组合 20"/>
            <p:cNvGrpSpPr/>
            <p:nvPr/>
          </p:nvGrpSpPr>
          <p:grpSpPr bwMode="auto">
            <a:xfrm>
              <a:off x="4987512" y="1408927"/>
              <a:ext cx="1786137" cy="1763970"/>
              <a:chOff x="1282707" y="2137054"/>
              <a:chExt cx="3138274" cy="3138274"/>
            </a:xfrm>
          </p:grpSpPr>
          <p:sp>
            <p:nvSpPr>
              <p:cNvPr id="22" name="椭圆 21"/>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圆角矩形 22"/>
              <p:cNvSpPr/>
              <p:nvPr/>
            </p:nvSpPr>
            <p:spPr>
              <a:xfrm>
                <a:off x="1696399" y="2550746"/>
                <a:ext cx="2310891"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椭圆 23"/>
              <p:cNvSpPr/>
              <p:nvPr/>
            </p:nvSpPr>
            <p:spPr>
              <a:xfrm>
                <a:off x="1943820" y="2839133"/>
                <a:ext cx="1750248" cy="1750248"/>
              </a:xfrm>
              <a:prstGeom prst="ellipse">
                <a:avLst/>
              </a:prstGeom>
              <a:solidFill>
                <a:schemeClr val="accent2"/>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6869" name="组合 24"/>
            <p:cNvGrpSpPr/>
            <p:nvPr/>
          </p:nvGrpSpPr>
          <p:grpSpPr bwMode="auto">
            <a:xfrm>
              <a:off x="2948202" y="1408927"/>
              <a:ext cx="1786136" cy="1763970"/>
              <a:chOff x="1282707" y="2137054"/>
              <a:chExt cx="3138274" cy="3138274"/>
            </a:xfrm>
          </p:grpSpPr>
          <p:sp>
            <p:nvSpPr>
              <p:cNvPr id="26" name="椭圆 25"/>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圆角矩形 26"/>
              <p:cNvSpPr/>
              <p:nvPr/>
            </p:nvSpPr>
            <p:spPr>
              <a:xfrm>
                <a:off x="1696399" y="2550746"/>
                <a:ext cx="2310890"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27"/>
              <p:cNvSpPr/>
              <p:nvPr/>
            </p:nvSpPr>
            <p:spPr>
              <a:xfrm>
                <a:off x="1943820" y="2839133"/>
                <a:ext cx="1750248" cy="1750248"/>
              </a:xfrm>
              <a:prstGeom prst="ellipse">
                <a:avLst/>
              </a:prstGeom>
              <a:solidFill>
                <a:schemeClr val="accent1"/>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6870" name="组合 28"/>
            <p:cNvGrpSpPr/>
            <p:nvPr/>
          </p:nvGrpSpPr>
          <p:grpSpPr bwMode="auto">
            <a:xfrm>
              <a:off x="907626" y="1408927"/>
              <a:ext cx="1786136" cy="1763970"/>
              <a:chOff x="1282707" y="2137054"/>
              <a:chExt cx="3138274" cy="3138274"/>
            </a:xfrm>
          </p:grpSpPr>
          <p:sp>
            <p:nvSpPr>
              <p:cNvPr id="30" name="椭圆 29"/>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圆角矩形 30"/>
              <p:cNvSpPr/>
              <p:nvPr/>
            </p:nvSpPr>
            <p:spPr>
              <a:xfrm>
                <a:off x="1696399" y="2550746"/>
                <a:ext cx="2310890"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 name="椭圆 31"/>
              <p:cNvSpPr/>
              <p:nvPr/>
            </p:nvSpPr>
            <p:spPr>
              <a:xfrm>
                <a:off x="1943820" y="2839133"/>
                <a:ext cx="1750248" cy="1750248"/>
              </a:xfrm>
              <a:prstGeom prst="ellipse">
                <a:avLst/>
              </a:prstGeom>
              <a:solidFill>
                <a:schemeClr val="accent3"/>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6883" name="组合 57"/>
            <p:cNvGrpSpPr/>
            <p:nvPr/>
          </p:nvGrpSpPr>
          <p:grpSpPr bwMode="auto">
            <a:xfrm>
              <a:off x="1570940" y="2090261"/>
              <a:ext cx="744329" cy="677585"/>
              <a:chOff x="5722963" y="2742165"/>
              <a:chExt cx="500063" cy="460375"/>
            </a:xfrm>
          </p:grpSpPr>
          <p:sp>
            <p:nvSpPr>
              <p:cNvPr id="59"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6906"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6907"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nvGrpSpPr>
            <p:cNvPr id="36884" name="组合 61"/>
            <p:cNvGrpSpPr/>
            <p:nvPr/>
          </p:nvGrpSpPr>
          <p:grpSpPr bwMode="auto">
            <a:xfrm>
              <a:off x="3612782" y="2090261"/>
              <a:ext cx="762051" cy="677585"/>
              <a:chOff x="952501" y="6013451"/>
              <a:chExt cx="511175" cy="460375"/>
            </a:xfrm>
          </p:grpSpPr>
          <p:sp>
            <p:nvSpPr>
              <p:cNvPr id="6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6901"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6902"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nvGrpSpPr>
            <p:cNvPr id="36885" name="组合 65"/>
            <p:cNvGrpSpPr/>
            <p:nvPr/>
          </p:nvGrpSpPr>
          <p:grpSpPr bwMode="auto">
            <a:xfrm>
              <a:off x="5662219" y="2090261"/>
              <a:ext cx="762051" cy="677585"/>
              <a:chOff x="5405438" y="6815138"/>
              <a:chExt cx="511175" cy="460375"/>
            </a:xfrm>
          </p:grpSpPr>
          <p:sp>
            <p:nvSpPr>
              <p:cNvPr id="6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6896"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6897"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nvGrpSpPr>
            <p:cNvPr id="36886" name="组合 69"/>
            <p:cNvGrpSpPr/>
            <p:nvPr/>
          </p:nvGrpSpPr>
          <p:grpSpPr bwMode="auto">
            <a:xfrm>
              <a:off x="7696465" y="2089011"/>
              <a:ext cx="773444" cy="680085"/>
              <a:chOff x="688976" y="7240588"/>
              <a:chExt cx="519113" cy="461963"/>
            </a:xfrm>
          </p:grpSpPr>
          <p:sp>
            <p:nvSpPr>
              <p:cNvPr id="7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6891"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36892"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3" name="组合 32"/>
          <p:cNvGrpSpPr/>
          <p:nvPr/>
        </p:nvGrpSpPr>
        <p:grpSpPr>
          <a:xfrm>
            <a:off x="3557097" y="3314905"/>
            <a:ext cx="640528" cy="598825"/>
            <a:chOff x="4787900" y="539750"/>
            <a:chExt cx="803275" cy="760413"/>
          </a:xfrm>
          <a:solidFill>
            <a:schemeClr val="accent1"/>
          </a:solidFill>
        </p:grpSpPr>
        <p:sp>
          <p:nvSpPr>
            <p:cNvPr id="34" name="Freeform 17"/>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5" name="Freeform 18"/>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6" name="Freeform 19"/>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7" name="Freeform 20"/>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38" name="组合 37"/>
          <p:cNvGrpSpPr/>
          <p:nvPr/>
        </p:nvGrpSpPr>
        <p:grpSpPr>
          <a:xfrm>
            <a:off x="5556705" y="3311276"/>
            <a:ext cx="611413" cy="492045"/>
            <a:chOff x="7342981" y="642937"/>
            <a:chExt cx="917575" cy="747713"/>
          </a:xfrm>
          <a:solidFill>
            <a:schemeClr val="accent2"/>
          </a:solidFill>
        </p:grpSpPr>
        <p:sp>
          <p:nvSpPr>
            <p:cNvPr id="39"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0"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41" name="组合 40"/>
          <p:cNvGrpSpPr/>
          <p:nvPr/>
        </p:nvGrpSpPr>
        <p:grpSpPr>
          <a:xfrm>
            <a:off x="1496326" y="3337155"/>
            <a:ext cx="607926" cy="462715"/>
            <a:chOff x="2624138" y="539750"/>
            <a:chExt cx="996950" cy="768350"/>
          </a:xfrm>
          <a:solidFill>
            <a:schemeClr val="accent3"/>
          </a:solidFill>
        </p:grpSpPr>
        <p:sp>
          <p:nvSpPr>
            <p:cNvPr id="42"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3"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4" name="Freeform 25"/>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5" name="Freeform 26"/>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36874" name="Freeform 47"/>
          <p:cNvSpPr>
            <a:spLocks noEditPoints="1"/>
          </p:cNvSpPr>
          <p:nvPr/>
        </p:nvSpPr>
        <p:spPr bwMode="auto">
          <a:xfrm>
            <a:off x="7650894" y="3282911"/>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accent4"/>
          </a:solidFill>
          <a:ln>
            <a:noFill/>
          </a:ln>
        </p:spPr>
        <p:txBody>
          <a:bodyPr lIns="72585" tIns="36293" rIns="72585" bIns="36293"/>
          <a:lstStyle/>
          <a:p>
            <a:endParaRPr lang="zh-CN" altLang="en-US"/>
          </a:p>
        </p:txBody>
      </p:sp>
      <p:sp>
        <p:nvSpPr>
          <p:cNvPr id="62" name="文本框 20"/>
          <p:cNvSpPr txBox="1"/>
          <p:nvPr/>
        </p:nvSpPr>
        <p:spPr>
          <a:xfrm>
            <a:off x="1233393" y="4073475"/>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4" name="矩形 47"/>
          <p:cNvSpPr>
            <a:spLocks noChangeArrowheads="1"/>
          </p:cNvSpPr>
          <p:nvPr/>
        </p:nvSpPr>
        <p:spPr bwMode="auto">
          <a:xfrm>
            <a:off x="898895" y="442852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5" name="文本框 20"/>
          <p:cNvSpPr txBox="1"/>
          <p:nvPr/>
        </p:nvSpPr>
        <p:spPr>
          <a:xfrm>
            <a:off x="3251207" y="4073475"/>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6" name="矩形 47"/>
          <p:cNvSpPr>
            <a:spLocks noChangeArrowheads="1"/>
          </p:cNvSpPr>
          <p:nvPr/>
        </p:nvSpPr>
        <p:spPr bwMode="auto">
          <a:xfrm>
            <a:off x="2916709" y="442852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8" name="文本框 20"/>
          <p:cNvSpPr txBox="1"/>
          <p:nvPr/>
        </p:nvSpPr>
        <p:spPr>
          <a:xfrm>
            <a:off x="5321307" y="4073475"/>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9" name="矩形 47"/>
          <p:cNvSpPr>
            <a:spLocks noChangeArrowheads="1"/>
          </p:cNvSpPr>
          <p:nvPr/>
        </p:nvSpPr>
        <p:spPr bwMode="auto">
          <a:xfrm>
            <a:off x="4986809" y="442852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0" name="文本框 20"/>
          <p:cNvSpPr txBox="1"/>
          <p:nvPr/>
        </p:nvSpPr>
        <p:spPr>
          <a:xfrm>
            <a:off x="7353307" y="4073475"/>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72" name="矩形 47"/>
          <p:cNvSpPr>
            <a:spLocks noChangeArrowheads="1"/>
          </p:cNvSpPr>
          <p:nvPr/>
        </p:nvSpPr>
        <p:spPr bwMode="auto">
          <a:xfrm>
            <a:off x="7018809" y="4428529"/>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73" name="组合 72"/>
          <p:cNvGrpSpPr/>
          <p:nvPr/>
        </p:nvGrpSpPr>
        <p:grpSpPr>
          <a:xfrm>
            <a:off x="-198457" y="144052"/>
            <a:ext cx="9920307" cy="324036"/>
            <a:chOff x="-198457" y="144052"/>
            <a:chExt cx="9920307" cy="324036"/>
          </a:xfrm>
        </p:grpSpPr>
        <p:cxnSp>
          <p:nvCxnSpPr>
            <p:cNvPr id="74" name="直接连接符 73"/>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198457" y="144052"/>
              <a:ext cx="2066885" cy="319659"/>
              <a:chOff x="2559580" y="72044"/>
              <a:chExt cx="2066885" cy="319659"/>
            </a:xfrm>
          </p:grpSpPr>
          <p:sp>
            <p:nvSpPr>
              <p:cNvPr id="82" name="五边形 81"/>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76" name="组合 75"/>
            <p:cNvGrpSpPr/>
            <p:nvPr/>
          </p:nvGrpSpPr>
          <p:grpSpPr>
            <a:xfrm>
              <a:off x="1273126" y="144052"/>
              <a:ext cx="2066885" cy="319659"/>
              <a:chOff x="4972411" y="72044"/>
              <a:chExt cx="2066885" cy="319659"/>
            </a:xfrm>
          </p:grpSpPr>
          <p:sp>
            <p:nvSpPr>
              <p:cNvPr id="80" name="五边形 79"/>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77" name="组合 76"/>
            <p:cNvGrpSpPr/>
            <p:nvPr/>
          </p:nvGrpSpPr>
          <p:grpSpPr>
            <a:xfrm>
              <a:off x="2753871" y="144052"/>
              <a:ext cx="2066885" cy="319659"/>
              <a:chOff x="7404958" y="72044"/>
              <a:chExt cx="2066885" cy="319659"/>
            </a:xfrm>
          </p:grpSpPr>
          <p:sp>
            <p:nvSpPr>
              <p:cNvPr id="78" name="五边形 77"/>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84" name="组合 83"/>
          <p:cNvGrpSpPr/>
          <p:nvPr/>
        </p:nvGrpSpPr>
        <p:grpSpPr>
          <a:xfrm>
            <a:off x="4284861" y="108049"/>
            <a:ext cx="2066885" cy="468053"/>
            <a:chOff x="121344" y="72044"/>
            <a:chExt cx="2066885" cy="468053"/>
          </a:xfrm>
        </p:grpSpPr>
        <p:sp>
          <p:nvSpPr>
            <p:cNvPr id="85" name="五边形 84"/>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1+#ppt_w/2"/>
                                          </p:val>
                                        </p:tav>
                                        <p:tav tm="100000">
                                          <p:val>
                                            <p:strVal val="#ppt_x"/>
                                          </p:val>
                                        </p:tav>
                                      </p:tavLst>
                                    </p:anim>
                                    <p:anim calcmode="lin" valueType="num">
                                      <p:cBhvr additive="base">
                                        <p:cTn id="8" dur="250" fill="hold"/>
                                        <p:tgtEl>
                                          <p:spTgt spid="7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250" fill="hold"/>
                                        <p:tgtEl>
                                          <p:spTgt spid="84"/>
                                        </p:tgtEl>
                                        <p:attrNameLst>
                                          <p:attrName>ppt_x</p:attrName>
                                        </p:attrNameLst>
                                      </p:cBhvr>
                                      <p:tavLst>
                                        <p:tav tm="0">
                                          <p:val>
                                            <p:strVal val="#ppt_x"/>
                                          </p:val>
                                        </p:tav>
                                        <p:tav tm="100000">
                                          <p:val>
                                            <p:strVal val="#ppt_x"/>
                                          </p:val>
                                        </p:tav>
                                      </p:tavLst>
                                    </p:anim>
                                    <p:anim calcmode="lin" valueType="num">
                                      <p:cBhvr additive="base">
                                        <p:cTn id="13" dur="250" fill="hold"/>
                                        <p:tgtEl>
                                          <p:spTgt spid="8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50"/>
                                        <p:tgtEl>
                                          <p:spTgt spid="2"/>
                                        </p:tgtEl>
                                      </p:cBhvr>
                                    </p:animEffect>
                                    <p:anim calcmode="lin" valueType="num">
                                      <p:cBhvr>
                                        <p:cTn id="18" dur="250" fill="hold"/>
                                        <p:tgtEl>
                                          <p:spTgt spid="2"/>
                                        </p:tgtEl>
                                        <p:attrNameLst>
                                          <p:attrName>ppt_x</p:attrName>
                                        </p:attrNameLst>
                                      </p:cBhvr>
                                      <p:tavLst>
                                        <p:tav tm="0">
                                          <p:val>
                                            <p:strVal val="#ppt_x"/>
                                          </p:val>
                                        </p:tav>
                                        <p:tav tm="100000">
                                          <p:val>
                                            <p:strVal val="#ppt_x"/>
                                          </p:val>
                                        </p:tav>
                                      </p:tavLst>
                                    </p:anim>
                                    <p:anim calcmode="lin" valueType="num">
                                      <p:cBhvr>
                                        <p:cTn id="19" dur="25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250"/>
                                        <p:tgtEl>
                                          <p:spTgt spid="62"/>
                                        </p:tgtEl>
                                      </p:cBhvr>
                                    </p:animEffect>
                                    <p:anim calcmode="lin" valueType="num">
                                      <p:cBhvr>
                                        <p:cTn id="28" dur="250" fill="hold"/>
                                        <p:tgtEl>
                                          <p:spTgt spid="62"/>
                                        </p:tgtEl>
                                        <p:attrNameLst>
                                          <p:attrName>ppt_x</p:attrName>
                                        </p:attrNameLst>
                                      </p:cBhvr>
                                      <p:tavLst>
                                        <p:tav tm="0">
                                          <p:val>
                                            <p:strVal val="#ppt_x"/>
                                          </p:val>
                                        </p:tav>
                                        <p:tav tm="100000">
                                          <p:val>
                                            <p:strVal val="#ppt_x"/>
                                          </p:val>
                                        </p:tav>
                                      </p:tavLst>
                                    </p:anim>
                                    <p:anim calcmode="lin" valueType="num">
                                      <p:cBhvr>
                                        <p:cTn id="29" dur="250" fill="hold"/>
                                        <p:tgtEl>
                                          <p:spTgt spid="6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250"/>
                                        <p:tgtEl>
                                          <p:spTgt spid="64"/>
                                        </p:tgtEl>
                                      </p:cBhvr>
                                    </p:animEffect>
                                    <p:anim calcmode="lin" valueType="num">
                                      <p:cBhvr>
                                        <p:cTn id="33" dur="250" fill="hold"/>
                                        <p:tgtEl>
                                          <p:spTgt spid="64"/>
                                        </p:tgtEl>
                                        <p:attrNameLst>
                                          <p:attrName>ppt_x</p:attrName>
                                        </p:attrNameLst>
                                      </p:cBhvr>
                                      <p:tavLst>
                                        <p:tav tm="0">
                                          <p:val>
                                            <p:strVal val="#ppt_x"/>
                                          </p:val>
                                        </p:tav>
                                        <p:tav tm="100000">
                                          <p:val>
                                            <p:strVal val="#ppt_x"/>
                                          </p:val>
                                        </p:tav>
                                      </p:tavLst>
                                    </p:anim>
                                    <p:anim calcmode="lin" valueType="num">
                                      <p:cBhvr>
                                        <p:cTn id="34" dur="250" fill="hold"/>
                                        <p:tgtEl>
                                          <p:spTgt spid="6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250"/>
                                        <p:tgtEl>
                                          <p:spTgt spid="33"/>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250"/>
                                        <p:tgtEl>
                                          <p:spTgt spid="65"/>
                                        </p:tgtEl>
                                      </p:cBhvr>
                                    </p:animEffect>
                                    <p:anim calcmode="lin" valueType="num">
                                      <p:cBhvr>
                                        <p:cTn id="43" dur="250" fill="hold"/>
                                        <p:tgtEl>
                                          <p:spTgt spid="65"/>
                                        </p:tgtEl>
                                        <p:attrNameLst>
                                          <p:attrName>ppt_x</p:attrName>
                                        </p:attrNameLst>
                                      </p:cBhvr>
                                      <p:tavLst>
                                        <p:tav tm="0">
                                          <p:val>
                                            <p:strVal val="#ppt_x"/>
                                          </p:val>
                                        </p:tav>
                                        <p:tav tm="100000">
                                          <p:val>
                                            <p:strVal val="#ppt_x"/>
                                          </p:val>
                                        </p:tav>
                                      </p:tavLst>
                                    </p:anim>
                                    <p:anim calcmode="lin" valueType="num">
                                      <p:cBhvr>
                                        <p:cTn id="44" dur="250" fill="hold"/>
                                        <p:tgtEl>
                                          <p:spTgt spid="6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250"/>
                                        <p:tgtEl>
                                          <p:spTgt spid="66"/>
                                        </p:tgtEl>
                                      </p:cBhvr>
                                    </p:animEffect>
                                    <p:anim calcmode="lin" valueType="num">
                                      <p:cBhvr>
                                        <p:cTn id="48" dur="250" fill="hold"/>
                                        <p:tgtEl>
                                          <p:spTgt spid="66"/>
                                        </p:tgtEl>
                                        <p:attrNameLst>
                                          <p:attrName>ppt_x</p:attrName>
                                        </p:attrNameLst>
                                      </p:cBhvr>
                                      <p:tavLst>
                                        <p:tav tm="0">
                                          <p:val>
                                            <p:strVal val="#ppt_x"/>
                                          </p:val>
                                        </p:tav>
                                        <p:tav tm="100000">
                                          <p:val>
                                            <p:strVal val="#ppt_x"/>
                                          </p:val>
                                        </p:tav>
                                      </p:tavLst>
                                    </p:anim>
                                    <p:anim calcmode="lin" valueType="num">
                                      <p:cBhvr>
                                        <p:cTn id="49" dur="25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10"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250"/>
                                        <p:tgtEl>
                                          <p:spTgt spid="38"/>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50"/>
                                        <p:tgtEl>
                                          <p:spTgt spid="68"/>
                                        </p:tgtEl>
                                      </p:cBhvr>
                                    </p:animEffect>
                                    <p:anim calcmode="lin" valueType="num">
                                      <p:cBhvr>
                                        <p:cTn id="58" dur="250" fill="hold"/>
                                        <p:tgtEl>
                                          <p:spTgt spid="68"/>
                                        </p:tgtEl>
                                        <p:attrNameLst>
                                          <p:attrName>ppt_x</p:attrName>
                                        </p:attrNameLst>
                                      </p:cBhvr>
                                      <p:tavLst>
                                        <p:tav tm="0">
                                          <p:val>
                                            <p:strVal val="#ppt_x"/>
                                          </p:val>
                                        </p:tav>
                                        <p:tav tm="100000">
                                          <p:val>
                                            <p:strVal val="#ppt_x"/>
                                          </p:val>
                                        </p:tav>
                                      </p:tavLst>
                                    </p:anim>
                                    <p:anim calcmode="lin" valueType="num">
                                      <p:cBhvr>
                                        <p:cTn id="59" dur="250" fill="hold"/>
                                        <p:tgtEl>
                                          <p:spTgt spid="6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250"/>
                                        <p:tgtEl>
                                          <p:spTgt spid="69"/>
                                        </p:tgtEl>
                                      </p:cBhvr>
                                    </p:animEffect>
                                    <p:anim calcmode="lin" valueType="num">
                                      <p:cBhvr>
                                        <p:cTn id="63" dur="250" fill="hold"/>
                                        <p:tgtEl>
                                          <p:spTgt spid="69"/>
                                        </p:tgtEl>
                                        <p:attrNameLst>
                                          <p:attrName>ppt_x</p:attrName>
                                        </p:attrNameLst>
                                      </p:cBhvr>
                                      <p:tavLst>
                                        <p:tav tm="0">
                                          <p:val>
                                            <p:strVal val="#ppt_x"/>
                                          </p:val>
                                        </p:tav>
                                        <p:tav tm="100000">
                                          <p:val>
                                            <p:strVal val="#ppt_x"/>
                                          </p:val>
                                        </p:tav>
                                      </p:tavLst>
                                    </p:anim>
                                    <p:anim calcmode="lin" valueType="num">
                                      <p:cBhvr>
                                        <p:cTn id="64" dur="250" fill="hold"/>
                                        <p:tgtEl>
                                          <p:spTgt spid="69"/>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36874"/>
                                        </p:tgtEl>
                                        <p:attrNameLst>
                                          <p:attrName>style.visibility</p:attrName>
                                        </p:attrNameLst>
                                      </p:cBhvr>
                                      <p:to>
                                        <p:strVal val="visible"/>
                                      </p:to>
                                    </p:set>
                                    <p:animEffect transition="in" filter="fade">
                                      <p:cBhvr>
                                        <p:cTn id="68" dur="250"/>
                                        <p:tgtEl>
                                          <p:spTgt spid="36874"/>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fade">
                                      <p:cBhvr>
                                        <p:cTn id="72" dur="250"/>
                                        <p:tgtEl>
                                          <p:spTgt spid="70"/>
                                        </p:tgtEl>
                                      </p:cBhvr>
                                    </p:animEffect>
                                    <p:anim calcmode="lin" valueType="num">
                                      <p:cBhvr>
                                        <p:cTn id="73" dur="250" fill="hold"/>
                                        <p:tgtEl>
                                          <p:spTgt spid="70"/>
                                        </p:tgtEl>
                                        <p:attrNameLst>
                                          <p:attrName>ppt_x</p:attrName>
                                        </p:attrNameLst>
                                      </p:cBhvr>
                                      <p:tavLst>
                                        <p:tav tm="0">
                                          <p:val>
                                            <p:strVal val="#ppt_x"/>
                                          </p:val>
                                        </p:tav>
                                        <p:tav tm="100000">
                                          <p:val>
                                            <p:strVal val="#ppt_x"/>
                                          </p:val>
                                        </p:tav>
                                      </p:tavLst>
                                    </p:anim>
                                    <p:anim calcmode="lin" valueType="num">
                                      <p:cBhvr>
                                        <p:cTn id="74" dur="250" fill="hold"/>
                                        <p:tgtEl>
                                          <p:spTgt spid="7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fade">
                                      <p:cBhvr>
                                        <p:cTn id="77" dur="250"/>
                                        <p:tgtEl>
                                          <p:spTgt spid="72"/>
                                        </p:tgtEl>
                                      </p:cBhvr>
                                    </p:animEffect>
                                    <p:anim calcmode="lin" valueType="num">
                                      <p:cBhvr>
                                        <p:cTn id="78" dur="250" fill="hold"/>
                                        <p:tgtEl>
                                          <p:spTgt spid="72"/>
                                        </p:tgtEl>
                                        <p:attrNameLst>
                                          <p:attrName>ppt_x</p:attrName>
                                        </p:attrNameLst>
                                      </p:cBhvr>
                                      <p:tavLst>
                                        <p:tav tm="0">
                                          <p:val>
                                            <p:strVal val="#ppt_x"/>
                                          </p:val>
                                        </p:tav>
                                        <p:tav tm="100000">
                                          <p:val>
                                            <p:strVal val="#ppt_x"/>
                                          </p:val>
                                        </p:tav>
                                      </p:tavLst>
                                    </p:anim>
                                    <p:anim calcmode="lin" valueType="num">
                                      <p:cBhvr>
                                        <p:cTn id="79" dur="25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nimBg="1"/>
      <p:bldP spid="62" grpId="0"/>
      <p:bldP spid="64" grpId="0"/>
      <p:bldP spid="65" grpId="0"/>
      <p:bldP spid="66" grpId="0"/>
      <p:bldP spid="68" grpId="0"/>
      <p:bldP spid="69" grpId="0"/>
      <p:bldP spid="70"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64655" y="1790224"/>
            <a:ext cx="1900064" cy="1876485"/>
            <a:chOff x="2864655" y="1790224"/>
            <a:chExt cx="1900064" cy="1876485"/>
          </a:xfrm>
        </p:grpSpPr>
        <p:grpSp>
          <p:nvGrpSpPr>
            <p:cNvPr id="35852" name="组合 104"/>
            <p:cNvGrpSpPr/>
            <p:nvPr/>
          </p:nvGrpSpPr>
          <p:grpSpPr bwMode="auto">
            <a:xfrm>
              <a:off x="2864655" y="1790224"/>
              <a:ext cx="1900064" cy="1876485"/>
              <a:chOff x="1182577" y="2036924"/>
              <a:chExt cx="3338534" cy="3338534"/>
            </a:xfrm>
          </p:grpSpPr>
          <p:sp>
            <p:nvSpPr>
              <p:cNvPr id="106" name="圆角矩形 105"/>
              <p:cNvSpPr/>
              <p:nvPr/>
            </p:nvSpPr>
            <p:spPr>
              <a:xfrm>
                <a:off x="1182577" y="2036924"/>
                <a:ext cx="3338534" cy="333853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7" name="椭圆 106"/>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8" name="圆角矩形 107"/>
              <p:cNvSpPr/>
              <p:nvPr/>
            </p:nvSpPr>
            <p:spPr>
              <a:xfrm>
                <a:off x="1696368" y="2550716"/>
                <a:ext cx="2310952" cy="2310949"/>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9" name="椭圆 108"/>
              <p:cNvSpPr/>
              <p:nvPr/>
            </p:nvSpPr>
            <p:spPr>
              <a:xfrm>
                <a:off x="1943820" y="2839133"/>
                <a:ext cx="1750248" cy="1750248"/>
              </a:xfrm>
              <a:prstGeom prst="ellipse">
                <a:avLst/>
              </a:prstGeom>
              <a:solidFill>
                <a:schemeClr val="accent1"/>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20" name="组合 119"/>
            <p:cNvGrpSpPr/>
            <p:nvPr/>
          </p:nvGrpSpPr>
          <p:grpSpPr>
            <a:xfrm>
              <a:off x="3493313" y="2443824"/>
              <a:ext cx="640528" cy="598825"/>
              <a:chOff x="4787900" y="539750"/>
              <a:chExt cx="803275" cy="760413"/>
            </a:xfrm>
            <a:solidFill>
              <a:schemeClr val="bg1"/>
            </a:solidFill>
          </p:grpSpPr>
          <p:sp>
            <p:nvSpPr>
              <p:cNvPr id="121" name="Freeform 17"/>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22" name="Freeform 18"/>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23" name="Freeform 19"/>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24" name="Freeform 20"/>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4" name="组合 3"/>
          <p:cNvGrpSpPr/>
          <p:nvPr/>
        </p:nvGrpSpPr>
        <p:grpSpPr>
          <a:xfrm>
            <a:off x="5017892" y="1790224"/>
            <a:ext cx="1900065" cy="1876485"/>
            <a:chOff x="5017892" y="1790224"/>
            <a:chExt cx="1900065" cy="1876485"/>
          </a:xfrm>
        </p:grpSpPr>
        <p:grpSp>
          <p:nvGrpSpPr>
            <p:cNvPr id="35853" name="组合 109"/>
            <p:cNvGrpSpPr/>
            <p:nvPr/>
          </p:nvGrpSpPr>
          <p:grpSpPr bwMode="auto">
            <a:xfrm>
              <a:off x="5017892" y="1790224"/>
              <a:ext cx="1900065" cy="1876485"/>
              <a:chOff x="1182577" y="2036924"/>
              <a:chExt cx="3338534" cy="3338534"/>
            </a:xfrm>
          </p:grpSpPr>
          <p:sp>
            <p:nvSpPr>
              <p:cNvPr id="111" name="圆角矩形 110"/>
              <p:cNvSpPr/>
              <p:nvPr/>
            </p:nvSpPr>
            <p:spPr>
              <a:xfrm>
                <a:off x="1182577" y="2036924"/>
                <a:ext cx="3338534" cy="333853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2" name="椭圆 111"/>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3" name="圆角矩形 112"/>
              <p:cNvSpPr/>
              <p:nvPr/>
            </p:nvSpPr>
            <p:spPr>
              <a:xfrm>
                <a:off x="1696369" y="2550716"/>
                <a:ext cx="2310949" cy="2310949"/>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4" name="椭圆 113"/>
              <p:cNvSpPr/>
              <p:nvPr/>
            </p:nvSpPr>
            <p:spPr>
              <a:xfrm>
                <a:off x="1943820" y="2839133"/>
                <a:ext cx="1750248" cy="1750248"/>
              </a:xfrm>
              <a:prstGeom prst="ellipse">
                <a:avLst/>
              </a:prstGeom>
              <a:solidFill>
                <a:schemeClr val="accent2"/>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25" name="组合 124"/>
            <p:cNvGrpSpPr/>
            <p:nvPr/>
          </p:nvGrpSpPr>
          <p:grpSpPr>
            <a:xfrm>
              <a:off x="5653013" y="2496797"/>
              <a:ext cx="611413" cy="492045"/>
              <a:chOff x="7342981" y="642937"/>
              <a:chExt cx="917575" cy="747713"/>
            </a:xfrm>
            <a:solidFill>
              <a:schemeClr val="bg1"/>
            </a:solidFill>
          </p:grpSpPr>
          <p:sp>
            <p:nvSpPr>
              <p:cNvPr id="126"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27"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2" name="组合 1"/>
          <p:cNvGrpSpPr/>
          <p:nvPr/>
        </p:nvGrpSpPr>
        <p:grpSpPr>
          <a:xfrm>
            <a:off x="710152" y="1790224"/>
            <a:ext cx="1900064" cy="1876485"/>
            <a:chOff x="710152" y="1790224"/>
            <a:chExt cx="1900064" cy="1876485"/>
          </a:xfrm>
        </p:grpSpPr>
        <p:grpSp>
          <p:nvGrpSpPr>
            <p:cNvPr id="35851" name="组合 1"/>
            <p:cNvGrpSpPr/>
            <p:nvPr/>
          </p:nvGrpSpPr>
          <p:grpSpPr bwMode="auto">
            <a:xfrm>
              <a:off x="710152" y="1790224"/>
              <a:ext cx="1900064" cy="1876485"/>
              <a:chOff x="1182577" y="2036924"/>
              <a:chExt cx="3338534" cy="3338534"/>
            </a:xfrm>
          </p:grpSpPr>
          <p:sp>
            <p:nvSpPr>
              <p:cNvPr id="75" name="圆角矩形 74"/>
              <p:cNvSpPr/>
              <p:nvPr/>
            </p:nvSpPr>
            <p:spPr>
              <a:xfrm>
                <a:off x="1182577" y="2036924"/>
                <a:ext cx="3338534" cy="333853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6" name="椭圆 75"/>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7" name="圆角矩形 76"/>
              <p:cNvSpPr/>
              <p:nvPr/>
            </p:nvSpPr>
            <p:spPr>
              <a:xfrm>
                <a:off x="1696368" y="2550716"/>
                <a:ext cx="2310952" cy="2310949"/>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0" name="椭圆 79"/>
              <p:cNvSpPr/>
              <p:nvPr/>
            </p:nvSpPr>
            <p:spPr>
              <a:xfrm>
                <a:off x="1943820" y="2839133"/>
                <a:ext cx="1750248" cy="1750248"/>
              </a:xfrm>
              <a:prstGeom prst="ellipse">
                <a:avLst/>
              </a:prstGeom>
              <a:solidFill>
                <a:schemeClr val="accent3"/>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28" name="组合 127"/>
            <p:cNvGrpSpPr/>
            <p:nvPr/>
          </p:nvGrpSpPr>
          <p:grpSpPr>
            <a:xfrm>
              <a:off x="1345968" y="2496796"/>
              <a:ext cx="607926" cy="462715"/>
              <a:chOff x="2624138" y="539750"/>
              <a:chExt cx="996950" cy="768350"/>
            </a:xfrm>
            <a:solidFill>
              <a:schemeClr val="bg1"/>
            </a:solidFill>
          </p:grpSpPr>
          <p:sp>
            <p:nvSpPr>
              <p:cNvPr id="129"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30"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31" name="Freeform 25"/>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32" name="Freeform 26"/>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5" name="组合 4"/>
          <p:cNvGrpSpPr/>
          <p:nvPr/>
        </p:nvGrpSpPr>
        <p:grpSpPr>
          <a:xfrm>
            <a:off x="7171131" y="1790224"/>
            <a:ext cx="1900064" cy="1876485"/>
            <a:chOff x="7171131" y="1790224"/>
            <a:chExt cx="1900064" cy="1876485"/>
          </a:xfrm>
        </p:grpSpPr>
        <p:grpSp>
          <p:nvGrpSpPr>
            <p:cNvPr id="35854" name="组合 114"/>
            <p:cNvGrpSpPr/>
            <p:nvPr/>
          </p:nvGrpSpPr>
          <p:grpSpPr bwMode="auto">
            <a:xfrm>
              <a:off x="7171131" y="1790224"/>
              <a:ext cx="1900064" cy="1876485"/>
              <a:chOff x="1182577" y="2036924"/>
              <a:chExt cx="3338534" cy="3338534"/>
            </a:xfrm>
          </p:grpSpPr>
          <p:sp>
            <p:nvSpPr>
              <p:cNvPr id="116" name="圆角矩形 115"/>
              <p:cNvSpPr/>
              <p:nvPr/>
            </p:nvSpPr>
            <p:spPr>
              <a:xfrm>
                <a:off x="1182577" y="2036924"/>
                <a:ext cx="3338534" cy="333853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7" name="椭圆 116"/>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8" name="圆角矩形 117"/>
              <p:cNvSpPr/>
              <p:nvPr/>
            </p:nvSpPr>
            <p:spPr>
              <a:xfrm>
                <a:off x="1696368" y="2550716"/>
                <a:ext cx="2310952" cy="2310949"/>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9" name="椭圆 118"/>
              <p:cNvSpPr/>
              <p:nvPr/>
            </p:nvSpPr>
            <p:spPr>
              <a:xfrm>
                <a:off x="1943820" y="2839133"/>
                <a:ext cx="1750248" cy="1750248"/>
              </a:xfrm>
              <a:prstGeom prst="ellipse">
                <a:avLst/>
              </a:prstGeom>
              <a:solidFill>
                <a:schemeClr val="accent4"/>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35858" name="Freeform 47"/>
            <p:cNvSpPr>
              <a:spLocks noEditPoints="1"/>
            </p:cNvSpPr>
            <p:nvPr/>
          </p:nvSpPr>
          <p:spPr bwMode="auto">
            <a:xfrm>
              <a:off x="7875731" y="2406551"/>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grpSp>
      <p:grpSp>
        <p:nvGrpSpPr>
          <p:cNvPr id="45" name="组合 98"/>
          <p:cNvGrpSpPr/>
          <p:nvPr/>
        </p:nvGrpSpPr>
        <p:grpSpPr bwMode="auto">
          <a:xfrm>
            <a:off x="966426" y="3885624"/>
            <a:ext cx="1919053" cy="830937"/>
            <a:chOff x="3508035" y="4207856"/>
            <a:chExt cx="2407376" cy="1055569"/>
          </a:xfrm>
        </p:grpSpPr>
        <p:sp>
          <p:nvSpPr>
            <p:cNvPr id="46"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7"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48" name="组合 98"/>
          <p:cNvGrpSpPr/>
          <p:nvPr/>
        </p:nvGrpSpPr>
        <p:grpSpPr bwMode="auto">
          <a:xfrm>
            <a:off x="3058528" y="3885624"/>
            <a:ext cx="1919053" cy="830937"/>
            <a:chOff x="3508035" y="4207856"/>
            <a:chExt cx="2407376" cy="1055569"/>
          </a:xfrm>
        </p:grpSpPr>
        <p:sp>
          <p:nvSpPr>
            <p:cNvPr id="49"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0"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1" name="组合 98"/>
          <p:cNvGrpSpPr/>
          <p:nvPr/>
        </p:nvGrpSpPr>
        <p:grpSpPr bwMode="auto">
          <a:xfrm>
            <a:off x="5158344" y="3885624"/>
            <a:ext cx="1919053" cy="830937"/>
            <a:chOff x="3508035" y="4207856"/>
            <a:chExt cx="2407376" cy="1055569"/>
          </a:xfrm>
        </p:grpSpPr>
        <p:sp>
          <p:nvSpPr>
            <p:cNvPr id="52"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3"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4" name="组合 98"/>
          <p:cNvGrpSpPr/>
          <p:nvPr/>
        </p:nvGrpSpPr>
        <p:grpSpPr bwMode="auto">
          <a:xfrm>
            <a:off x="7334360" y="3885624"/>
            <a:ext cx="1919053" cy="830937"/>
            <a:chOff x="3508035" y="4207856"/>
            <a:chExt cx="2407376" cy="1055569"/>
          </a:xfrm>
        </p:grpSpPr>
        <p:sp>
          <p:nvSpPr>
            <p:cNvPr id="55"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6"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56"/>
          <p:cNvGrpSpPr/>
          <p:nvPr/>
        </p:nvGrpSpPr>
        <p:grpSpPr>
          <a:xfrm>
            <a:off x="-198457" y="144052"/>
            <a:ext cx="9920307" cy="324036"/>
            <a:chOff x="-198457" y="144052"/>
            <a:chExt cx="9920307" cy="324036"/>
          </a:xfrm>
        </p:grpSpPr>
        <p:cxnSp>
          <p:nvCxnSpPr>
            <p:cNvPr id="58" name="直接连接符 5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98457" y="144052"/>
              <a:ext cx="2066885" cy="319659"/>
              <a:chOff x="2559580" y="72044"/>
              <a:chExt cx="2066885" cy="319659"/>
            </a:xfrm>
          </p:grpSpPr>
          <p:sp>
            <p:nvSpPr>
              <p:cNvPr id="66" name="五边形 6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60" name="组合 59"/>
            <p:cNvGrpSpPr/>
            <p:nvPr/>
          </p:nvGrpSpPr>
          <p:grpSpPr>
            <a:xfrm>
              <a:off x="1273126" y="144052"/>
              <a:ext cx="2066885" cy="319659"/>
              <a:chOff x="4972411" y="72044"/>
              <a:chExt cx="2066885" cy="319659"/>
            </a:xfrm>
          </p:grpSpPr>
          <p:sp>
            <p:nvSpPr>
              <p:cNvPr id="64" name="五边形 6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61" name="组合 60"/>
            <p:cNvGrpSpPr/>
            <p:nvPr/>
          </p:nvGrpSpPr>
          <p:grpSpPr>
            <a:xfrm>
              <a:off x="2753871" y="144052"/>
              <a:ext cx="2066885" cy="319659"/>
              <a:chOff x="7404958" y="72044"/>
              <a:chExt cx="2066885" cy="319659"/>
            </a:xfrm>
          </p:grpSpPr>
          <p:sp>
            <p:nvSpPr>
              <p:cNvPr id="62" name="五边形 6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68" name="组合 67"/>
          <p:cNvGrpSpPr/>
          <p:nvPr/>
        </p:nvGrpSpPr>
        <p:grpSpPr>
          <a:xfrm>
            <a:off x="4284861" y="108049"/>
            <a:ext cx="2066885" cy="468053"/>
            <a:chOff x="121344" y="72044"/>
            <a:chExt cx="2066885" cy="468053"/>
          </a:xfrm>
        </p:grpSpPr>
        <p:sp>
          <p:nvSpPr>
            <p:cNvPr id="69" name="五边形 6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fill="hold"/>
                                        <p:tgtEl>
                                          <p:spTgt spid="57"/>
                                        </p:tgtEl>
                                        <p:attrNameLst>
                                          <p:attrName>ppt_x</p:attrName>
                                        </p:attrNameLst>
                                      </p:cBhvr>
                                      <p:tavLst>
                                        <p:tav tm="0">
                                          <p:val>
                                            <p:strVal val="1+#ppt_w/2"/>
                                          </p:val>
                                        </p:tav>
                                        <p:tav tm="100000">
                                          <p:val>
                                            <p:strVal val="#ppt_x"/>
                                          </p:val>
                                        </p:tav>
                                      </p:tavLst>
                                    </p:anim>
                                    <p:anim calcmode="lin" valueType="num">
                                      <p:cBhvr additive="base">
                                        <p:cTn id="8" dur="2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250" fill="hold"/>
                                        <p:tgtEl>
                                          <p:spTgt spid="68"/>
                                        </p:tgtEl>
                                        <p:attrNameLst>
                                          <p:attrName>ppt_x</p:attrName>
                                        </p:attrNameLst>
                                      </p:cBhvr>
                                      <p:tavLst>
                                        <p:tav tm="0">
                                          <p:val>
                                            <p:strVal val="#ppt_x"/>
                                          </p:val>
                                        </p:tav>
                                        <p:tav tm="100000">
                                          <p:val>
                                            <p:strVal val="#ppt_x"/>
                                          </p:val>
                                        </p:tav>
                                      </p:tavLst>
                                    </p:anim>
                                    <p:anim calcmode="lin" valueType="num">
                                      <p:cBhvr additive="base">
                                        <p:cTn id="13" dur="250" fill="hold"/>
                                        <p:tgtEl>
                                          <p:spTgt spid="6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50"/>
                                        <p:tgtEl>
                                          <p:spTgt spid="2"/>
                                        </p:tgtEl>
                                      </p:cBhvr>
                                    </p:animEffect>
                                    <p:anim calcmode="lin" valueType="num">
                                      <p:cBhvr>
                                        <p:cTn id="18" dur="250" fill="hold"/>
                                        <p:tgtEl>
                                          <p:spTgt spid="2"/>
                                        </p:tgtEl>
                                        <p:attrNameLst>
                                          <p:attrName>ppt_x</p:attrName>
                                        </p:attrNameLst>
                                      </p:cBhvr>
                                      <p:tavLst>
                                        <p:tav tm="0">
                                          <p:val>
                                            <p:strVal val="#ppt_x"/>
                                          </p:val>
                                        </p:tav>
                                        <p:tav tm="100000">
                                          <p:val>
                                            <p:strVal val="#ppt_x"/>
                                          </p:val>
                                        </p:tav>
                                      </p:tavLst>
                                    </p:anim>
                                    <p:anim calcmode="lin" valueType="num">
                                      <p:cBhvr>
                                        <p:cTn id="19" dur="25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6" presetClass="emph" presetSubtype="0" fill="hold" nodeType="afterEffect">
                                  <p:stCondLst>
                                    <p:cond delay="0"/>
                                  </p:stCondLst>
                                  <p:childTnLst>
                                    <p:animEffect transition="out" filter="fade">
                                      <p:cBhvr>
                                        <p:cTn id="22" dur="250" tmFilter="0, 0; .2, .5; .8, .5; 1, 0"/>
                                        <p:tgtEl>
                                          <p:spTgt spid="2"/>
                                        </p:tgtEl>
                                      </p:cBhvr>
                                    </p:animEffect>
                                    <p:animScale>
                                      <p:cBhvr>
                                        <p:cTn id="23" dur="125" autoRev="1" fill="hold"/>
                                        <p:tgtEl>
                                          <p:spTgt spid="2"/>
                                        </p:tgtEl>
                                      </p:cBhvr>
                                      <p:by x="105000" y="105000"/>
                                    </p:animScale>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250"/>
                                        <p:tgtEl>
                                          <p:spTgt spid="45"/>
                                        </p:tgtEl>
                                      </p:cBhvr>
                                    </p:animEffect>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50"/>
                                        <p:tgtEl>
                                          <p:spTgt spid="3"/>
                                        </p:tgtEl>
                                      </p:cBhvr>
                                    </p:animEffect>
                                    <p:anim calcmode="lin" valueType="num">
                                      <p:cBhvr>
                                        <p:cTn id="32" dur="250" fill="hold"/>
                                        <p:tgtEl>
                                          <p:spTgt spid="3"/>
                                        </p:tgtEl>
                                        <p:attrNameLst>
                                          <p:attrName>ppt_x</p:attrName>
                                        </p:attrNameLst>
                                      </p:cBhvr>
                                      <p:tavLst>
                                        <p:tav tm="0">
                                          <p:val>
                                            <p:strVal val="#ppt_x"/>
                                          </p:val>
                                        </p:tav>
                                        <p:tav tm="100000">
                                          <p:val>
                                            <p:strVal val="#ppt_x"/>
                                          </p:val>
                                        </p:tav>
                                      </p:tavLst>
                                    </p:anim>
                                    <p:anim calcmode="lin" valueType="num">
                                      <p:cBhvr>
                                        <p:cTn id="33" dur="250" fill="hold"/>
                                        <p:tgtEl>
                                          <p:spTgt spid="3"/>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6" presetClass="emph" presetSubtype="0" fill="hold" nodeType="afterEffect">
                                  <p:stCondLst>
                                    <p:cond delay="0"/>
                                  </p:stCondLst>
                                  <p:childTnLst>
                                    <p:animEffect transition="out" filter="fade">
                                      <p:cBhvr>
                                        <p:cTn id="36" dur="250" tmFilter="0, 0; .2, .5; .8, .5; 1, 0"/>
                                        <p:tgtEl>
                                          <p:spTgt spid="3"/>
                                        </p:tgtEl>
                                      </p:cBhvr>
                                    </p:animEffect>
                                    <p:animScale>
                                      <p:cBhvr>
                                        <p:cTn id="37" dur="125" autoRev="1" fill="hold"/>
                                        <p:tgtEl>
                                          <p:spTgt spid="3"/>
                                        </p:tgtEl>
                                      </p:cBhvr>
                                      <p:by x="105000" y="105000"/>
                                    </p:animScale>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left)">
                                      <p:cBhvr>
                                        <p:cTn id="41" dur="250"/>
                                        <p:tgtEl>
                                          <p:spTgt spid="48"/>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250"/>
                                        <p:tgtEl>
                                          <p:spTgt spid="4"/>
                                        </p:tgtEl>
                                      </p:cBhvr>
                                    </p:animEffect>
                                    <p:anim calcmode="lin" valueType="num">
                                      <p:cBhvr>
                                        <p:cTn id="46" dur="250" fill="hold"/>
                                        <p:tgtEl>
                                          <p:spTgt spid="4"/>
                                        </p:tgtEl>
                                        <p:attrNameLst>
                                          <p:attrName>ppt_x</p:attrName>
                                        </p:attrNameLst>
                                      </p:cBhvr>
                                      <p:tavLst>
                                        <p:tav tm="0">
                                          <p:val>
                                            <p:strVal val="#ppt_x"/>
                                          </p:val>
                                        </p:tav>
                                        <p:tav tm="100000">
                                          <p:val>
                                            <p:strVal val="#ppt_x"/>
                                          </p:val>
                                        </p:tav>
                                      </p:tavLst>
                                    </p:anim>
                                    <p:anim calcmode="lin" valueType="num">
                                      <p:cBhvr>
                                        <p:cTn id="47" dur="250" fill="hold"/>
                                        <p:tgtEl>
                                          <p:spTgt spid="4"/>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26" presetClass="emph" presetSubtype="0" fill="hold" nodeType="afterEffect">
                                  <p:stCondLst>
                                    <p:cond delay="0"/>
                                  </p:stCondLst>
                                  <p:childTnLst>
                                    <p:animEffect transition="out" filter="fade">
                                      <p:cBhvr>
                                        <p:cTn id="50" dur="250" tmFilter="0, 0; .2, .5; .8, .5; 1, 0"/>
                                        <p:tgtEl>
                                          <p:spTgt spid="4"/>
                                        </p:tgtEl>
                                      </p:cBhvr>
                                    </p:animEffect>
                                    <p:animScale>
                                      <p:cBhvr>
                                        <p:cTn id="51" dur="125" autoRev="1" fill="hold"/>
                                        <p:tgtEl>
                                          <p:spTgt spid="4"/>
                                        </p:tgtEl>
                                      </p:cBhvr>
                                      <p:by x="105000" y="105000"/>
                                    </p:animScale>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left)">
                                      <p:cBhvr>
                                        <p:cTn id="55" dur="250"/>
                                        <p:tgtEl>
                                          <p:spTgt spid="51"/>
                                        </p:tgtEl>
                                      </p:cBhvr>
                                    </p:animEffect>
                                  </p:childTnLst>
                                </p:cTn>
                              </p:par>
                            </p:childTnLst>
                          </p:cTn>
                        </p:par>
                        <p:par>
                          <p:cTn id="56" fill="hold">
                            <p:stCondLst>
                              <p:cond delay="5500"/>
                            </p:stCondLst>
                            <p:childTnLst>
                              <p:par>
                                <p:cTn id="57" presetID="42" presetClass="entr" presetSubtype="0"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50"/>
                                        <p:tgtEl>
                                          <p:spTgt spid="5"/>
                                        </p:tgtEl>
                                      </p:cBhvr>
                                    </p:animEffect>
                                    <p:anim calcmode="lin" valueType="num">
                                      <p:cBhvr>
                                        <p:cTn id="60" dur="250" fill="hold"/>
                                        <p:tgtEl>
                                          <p:spTgt spid="5"/>
                                        </p:tgtEl>
                                        <p:attrNameLst>
                                          <p:attrName>ppt_x</p:attrName>
                                        </p:attrNameLst>
                                      </p:cBhvr>
                                      <p:tavLst>
                                        <p:tav tm="0">
                                          <p:val>
                                            <p:strVal val="#ppt_x"/>
                                          </p:val>
                                        </p:tav>
                                        <p:tav tm="100000">
                                          <p:val>
                                            <p:strVal val="#ppt_x"/>
                                          </p:val>
                                        </p:tav>
                                      </p:tavLst>
                                    </p:anim>
                                    <p:anim calcmode="lin" valueType="num">
                                      <p:cBhvr>
                                        <p:cTn id="61" dur="250" fill="hold"/>
                                        <p:tgtEl>
                                          <p:spTgt spid="5"/>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26" presetClass="emph" presetSubtype="0" fill="hold" nodeType="afterEffect">
                                  <p:stCondLst>
                                    <p:cond delay="0"/>
                                  </p:stCondLst>
                                  <p:childTnLst>
                                    <p:animEffect transition="out" filter="fade">
                                      <p:cBhvr>
                                        <p:cTn id="64" dur="250" tmFilter="0, 0; .2, .5; .8, .5; 1, 0"/>
                                        <p:tgtEl>
                                          <p:spTgt spid="5"/>
                                        </p:tgtEl>
                                      </p:cBhvr>
                                    </p:animEffect>
                                    <p:animScale>
                                      <p:cBhvr>
                                        <p:cTn id="65" dur="125" autoRev="1" fill="hold"/>
                                        <p:tgtEl>
                                          <p:spTgt spid="5"/>
                                        </p:tgtEl>
                                      </p:cBhvr>
                                      <p:by x="105000" y="105000"/>
                                    </p:animScale>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left)">
                                      <p:cBhvr>
                                        <p:cTn id="69" dur="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873515" y="1003877"/>
            <a:ext cx="2065893" cy="1757720"/>
            <a:chOff x="2873515" y="1003877"/>
            <a:chExt cx="2065893" cy="1757720"/>
          </a:xfrm>
        </p:grpSpPr>
        <p:sp>
          <p:nvSpPr>
            <p:cNvPr id="190" name="任意多边形 189"/>
            <p:cNvSpPr/>
            <p:nvPr/>
          </p:nvSpPr>
          <p:spPr>
            <a:xfrm rot="5400000">
              <a:off x="3027602" y="849790"/>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55" name="组合 199"/>
            <p:cNvGrpSpPr/>
            <p:nvPr/>
          </p:nvGrpSpPr>
          <p:grpSpPr bwMode="auto">
            <a:xfrm>
              <a:off x="3516576" y="1705213"/>
              <a:ext cx="464573" cy="416302"/>
              <a:chOff x="6942138" y="1422400"/>
              <a:chExt cx="357188" cy="323851"/>
            </a:xfrm>
          </p:grpSpPr>
          <p:sp>
            <p:nvSpPr>
              <p:cNvPr id="26679"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0"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1"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2"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3"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4"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5"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6658" name="文本框 226"/>
            <p:cNvSpPr txBox="1">
              <a:spLocks noChangeArrowheads="1"/>
            </p:cNvSpPr>
            <p:nvPr/>
          </p:nvSpPr>
          <p:spPr bwMode="auto">
            <a:xfrm>
              <a:off x="3179855" y="2270284"/>
              <a:ext cx="1034651"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7" name="组合 6"/>
          <p:cNvGrpSpPr/>
          <p:nvPr/>
        </p:nvGrpSpPr>
        <p:grpSpPr>
          <a:xfrm>
            <a:off x="4983715" y="1011377"/>
            <a:ext cx="1778541" cy="2040255"/>
            <a:chOff x="4983715" y="1011377"/>
            <a:chExt cx="1778541" cy="2040255"/>
          </a:xfrm>
        </p:grpSpPr>
        <p:sp>
          <p:nvSpPr>
            <p:cNvPr id="193" name="任意多边形 192"/>
            <p:cNvSpPr/>
            <p:nvPr/>
          </p:nvSpPr>
          <p:spPr>
            <a:xfrm flipH="1" flipV="1">
              <a:off x="4983715" y="1011377"/>
              <a:ext cx="1778541"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54" name="组合 193"/>
            <p:cNvGrpSpPr/>
            <p:nvPr/>
          </p:nvGrpSpPr>
          <p:grpSpPr bwMode="auto">
            <a:xfrm>
              <a:off x="5557151" y="1782723"/>
              <a:ext cx="431661" cy="356295"/>
              <a:chOff x="9478963" y="1489075"/>
              <a:chExt cx="307975" cy="257176"/>
            </a:xfrm>
          </p:grpSpPr>
          <p:sp>
            <p:nvSpPr>
              <p:cNvPr id="26686"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7"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8"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9"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90"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6659" name="文本框 227"/>
            <p:cNvSpPr txBox="1">
              <a:spLocks noChangeArrowheads="1"/>
            </p:cNvSpPr>
            <p:nvPr/>
          </p:nvSpPr>
          <p:spPr bwMode="auto">
            <a:xfrm>
              <a:off x="5321700" y="2270284"/>
              <a:ext cx="1034651"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9" name="组合 8"/>
          <p:cNvGrpSpPr/>
          <p:nvPr/>
        </p:nvGrpSpPr>
        <p:grpSpPr>
          <a:xfrm>
            <a:off x="2810223" y="2814102"/>
            <a:ext cx="1779807" cy="2040255"/>
            <a:chOff x="2810223" y="2814102"/>
            <a:chExt cx="1779807" cy="2040255"/>
          </a:xfrm>
        </p:grpSpPr>
        <p:sp>
          <p:nvSpPr>
            <p:cNvPr id="192" name="任意多边形 191"/>
            <p:cNvSpPr/>
            <p:nvPr/>
          </p:nvSpPr>
          <p:spPr>
            <a:xfrm flipH="1">
              <a:off x="2810223" y="2814102"/>
              <a:ext cx="1779807"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56" name="组合 207"/>
            <p:cNvGrpSpPr/>
            <p:nvPr/>
          </p:nvGrpSpPr>
          <p:grpSpPr bwMode="auto">
            <a:xfrm>
              <a:off x="3450751" y="3914240"/>
              <a:ext cx="596223" cy="418802"/>
              <a:chOff x="6934200" y="4259263"/>
              <a:chExt cx="373063" cy="265113"/>
            </a:xfrm>
          </p:grpSpPr>
          <p:sp>
            <p:nvSpPr>
              <p:cNvPr id="26669"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70"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1"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72"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3"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74"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5"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76"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7"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78"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6660" name="文本框 228"/>
            <p:cNvSpPr txBox="1">
              <a:spLocks noChangeArrowheads="1"/>
            </p:cNvSpPr>
            <p:nvPr/>
          </p:nvSpPr>
          <p:spPr bwMode="auto">
            <a:xfrm>
              <a:off x="3179855" y="4441806"/>
              <a:ext cx="1034651"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8" name="组合 7"/>
          <p:cNvGrpSpPr/>
          <p:nvPr/>
        </p:nvGrpSpPr>
        <p:grpSpPr>
          <a:xfrm>
            <a:off x="4696362" y="3100388"/>
            <a:ext cx="2065893" cy="1757720"/>
            <a:chOff x="4696362" y="3100388"/>
            <a:chExt cx="2065893" cy="1757720"/>
          </a:xfrm>
        </p:grpSpPr>
        <p:sp>
          <p:nvSpPr>
            <p:cNvPr id="191" name="任意多边形 190"/>
            <p:cNvSpPr/>
            <p:nvPr/>
          </p:nvSpPr>
          <p:spPr>
            <a:xfrm rot="16200000" flipH="1">
              <a:off x="4850449" y="2946301"/>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57" name="组合 218"/>
            <p:cNvGrpSpPr/>
            <p:nvPr/>
          </p:nvGrpSpPr>
          <p:grpSpPr bwMode="auto">
            <a:xfrm>
              <a:off x="5506517" y="3859233"/>
              <a:ext cx="532930" cy="531316"/>
              <a:chOff x="9488488" y="4192588"/>
              <a:chExt cx="341313" cy="344487"/>
            </a:xfrm>
          </p:grpSpPr>
          <p:sp>
            <p:nvSpPr>
              <p:cNvPr id="26662"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3"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4"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5"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66"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67"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668"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sp>
          <p:nvSpPr>
            <p:cNvPr id="26661" name="文本框 229"/>
            <p:cNvSpPr txBox="1">
              <a:spLocks noChangeArrowheads="1"/>
            </p:cNvSpPr>
            <p:nvPr/>
          </p:nvSpPr>
          <p:spPr bwMode="auto">
            <a:xfrm>
              <a:off x="5321700" y="4441806"/>
              <a:ext cx="1034651"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2" name="组合 1"/>
          <p:cNvGrpSpPr/>
          <p:nvPr/>
        </p:nvGrpSpPr>
        <p:grpSpPr>
          <a:xfrm>
            <a:off x="2380626" y="1442156"/>
            <a:ext cx="922019" cy="889560"/>
            <a:chOff x="2380626" y="1442156"/>
            <a:chExt cx="922019" cy="889560"/>
          </a:xfrm>
        </p:grpSpPr>
        <p:sp>
          <p:nvSpPr>
            <p:cNvPr id="156" name="椭圆 155"/>
            <p:cNvSpPr/>
            <p:nvPr/>
          </p:nvSpPr>
          <p:spPr>
            <a:xfrm>
              <a:off x="2380626" y="144215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57" name="椭圆 156"/>
            <p:cNvSpPr/>
            <p:nvPr/>
          </p:nvSpPr>
          <p:spPr>
            <a:xfrm>
              <a:off x="2482363" y="1542693"/>
              <a:ext cx="697492" cy="68883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34" name="组合 151"/>
            <p:cNvGrpSpPr/>
            <p:nvPr/>
          </p:nvGrpSpPr>
          <p:grpSpPr bwMode="auto">
            <a:xfrm>
              <a:off x="2651990" y="1692712"/>
              <a:ext cx="650655" cy="591324"/>
              <a:chOff x="5722963" y="2742165"/>
              <a:chExt cx="500063" cy="460375"/>
            </a:xfrm>
          </p:grpSpPr>
          <p:sp>
            <p:nvSpPr>
              <p:cNvPr id="153"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671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671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6279086" y="1442156"/>
            <a:ext cx="932553" cy="889560"/>
            <a:chOff x="6279086" y="1442156"/>
            <a:chExt cx="932553" cy="889560"/>
          </a:xfrm>
        </p:grpSpPr>
        <p:sp>
          <p:nvSpPr>
            <p:cNvPr id="164" name="椭圆 163"/>
            <p:cNvSpPr/>
            <p:nvPr/>
          </p:nvSpPr>
          <p:spPr>
            <a:xfrm>
              <a:off x="6279086" y="144215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65" name="椭圆 164"/>
            <p:cNvSpPr/>
            <p:nvPr/>
          </p:nvSpPr>
          <p:spPr>
            <a:xfrm>
              <a:off x="6379964" y="1542693"/>
              <a:ext cx="698758" cy="68883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39" name="组合 159"/>
            <p:cNvGrpSpPr/>
            <p:nvPr/>
          </p:nvGrpSpPr>
          <p:grpSpPr bwMode="auto">
            <a:xfrm>
              <a:off x="6545794" y="1685211"/>
              <a:ext cx="665845" cy="592574"/>
              <a:chOff x="952501" y="6013451"/>
              <a:chExt cx="511175" cy="460375"/>
            </a:xfrm>
          </p:grpSpPr>
          <p:sp>
            <p:nvSpPr>
              <p:cNvPr id="161"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671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671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6275303" y="3533015"/>
            <a:ext cx="900891" cy="889560"/>
            <a:chOff x="6275303" y="3533015"/>
            <a:chExt cx="900891" cy="889560"/>
          </a:xfrm>
        </p:grpSpPr>
        <p:sp>
          <p:nvSpPr>
            <p:cNvPr id="172" name="椭圆 171"/>
            <p:cNvSpPr/>
            <p:nvPr/>
          </p:nvSpPr>
          <p:spPr>
            <a:xfrm>
              <a:off x="6275303" y="3533015"/>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73" name="椭圆 172"/>
            <p:cNvSpPr/>
            <p:nvPr/>
          </p:nvSpPr>
          <p:spPr>
            <a:xfrm>
              <a:off x="6376167" y="3632954"/>
              <a:ext cx="698758" cy="69008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44" name="组合 167"/>
            <p:cNvGrpSpPr/>
            <p:nvPr/>
          </p:nvGrpSpPr>
          <p:grpSpPr bwMode="auto">
            <a:xfrm>
              <a:off x="6510349" y="3780473"/>
              <a:ext cx="665845" cy="592574"/>
              <a:chOff x="5405438" y="6815138"/>
              <a:chExt cx="511175" cy="460375"/>
            </a:xfrm>
          </p:grpSpPr>
          <p:sp>
            <p:nvSpPr>
              <p:cNvPr id="169"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6707"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6708"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2420522" y="3552806"/>
            <a:ext cx="951745" cy="889560"/>
            <a:chOff x="2420522" y="3552806"/>
            <a:chExt cx="951745" cy="889560"/>
          </a:xfrm>
        </p:grpSpPr>
        <p:sp>
          <p:nvSpPr>
            <p:cNvPr id="180" name="椭圆 179"/>
            <p:cNvSpPr/>
            <p:nvPr/>
          </p:nvSpPr>
          <p:spPr>
            <a:xfrm>
              <a:off x="2420522" y="355280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81" name="椭圆 180"/>
            <p:cNvSpPr/>
            <p:nvPr/>
          </p:nvSpPr>
          <p:spPr>
            <a:xfrm>
              <a:off x="2521605" y="3652957"/>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49" name="组合 175"/>
            <p:cNvGrpSpPr/>
            <p:nvPr/>
          </p:nvGrpSpPr>
          <p:grpSpPr bwMode="auto">
            <a:xfrm>
              <a:off x="2696295" y="3832979"/>
              <a:ext cx="675972" cy="593825"/>
              <a:chOff x="688976" y="7240588"/>
              <a:chExt cx="519113" cy="461963"/>
            </a:xfrm>
          </p:grpSpPr>
          <p:sp>
            <p:nvSpPr>
              <p:cNvPr id="17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670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670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sp>
        <p:nvSpPr>
          <p:cNvPr id="79" name="文本框 20"/>
          <p:cNvSpPr txBox="1"/>
          <p:nvPr/>
        </p:nvSpPr>
        <p:spPr>
          <a:xfrm>
            <a:off x="1137367" y="147620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80" name="矩形 47"/>
          <p:cNvSpPr>
            <a:spLocks noChangeArrowheads="1"/>
          </p:cNvSpPr>
          <p:nvPr/>
        </p:nvSpPr>
        <p:spPr bwMode="auto">
          <a:xfrm>
            <a:off x="590809" y="1831255"/>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1" name="文本框 20"/>
          <p:cNvSpPr txBox="1"/>
          <p:nvPr/>
        </p:nvSpPr>
        <p:spPr>
          <a:xfrm>
            <a:off x="1137367" y="368381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82" name="矩形 47"/>
          <p:cNvSpPr>
            <a:spLocks noChangeArrowheads="1"/>
          </p:cNvSpPr>
          <p:nvPr/>
        </p:nvSpPr>
        <p:spPr bwMode="auto">
          <a:xfrm>
            <a:off x="590809" y="4038872"/>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3" name="文本框 20"/>
          <p:cNvSpPr txBox="1"/>
          <p:nvPr/>
        </p:nvSpPr>
        <p:spPr>
          <a:xfrm>
            <a:off x="7321425" y="147620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84" name="矩形 47"/>
          <p:cNvSpPr>
            <a:spLocks noChangeArrowheads="1"/>
          </p:cNvSpPr>
          <p:nvPr/>
        </p:nvSpPr>
        <p:spPr bwMode="auto">
          <a:xfrm>
            <a:off x="7215545" y="1831255"/>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5" name="文本框 20"/>
          <p:cNvSpPr txBox="1"/>
          <p:nvPr/>
        </p:nvSpPr>
        <p:spPr>
          <a:xfrm>
            <a:off x="7321425" y="368381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86" name="矩形 47"/>
          <p:cNvSpPr>
            <a:spLocks noChangeArrowheads="1"/>
          </p:cNvSpPr>
          <p:nvPr/>
        </p:nvSpPr>
        <p:spPr bwMode="auto">
          <a:xfrm>
            <a:off x="7215545" y="4038872"/>
            <a:ext cx="1821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 name="组合 86"/>
          <p:cNvGrpSpPr/>
          <p:nvPr/>
        </p:nvGrpSpPr>
        <p:grpSpPr>
          <a:xfrm>
            <a:off x="0" y="144052"/>
            <a:ext cx="9721850" cy="324036"/>
            <a:chOff x="0" y="144052"/>
            <a:chExt cx="9721850" cy="324036"/>
          </a:xfrm>
        </p:grpSpPr>
        <p:cxnSp>
          <p:nvCxnSpPr>
            <p:cNvPr id="88" name="直接连接符 8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1260525" y="144052"/>
              <a:ext cx="2066885" cy="319659"/>
              <a:chOff x="2559580" y="72044"/>
              <a:chExt cx="2066885" cy="319659"/>
            </a:xfrm>
          </p:grpSpPr>
          <p:sp>
            <p:nvSpPr>
              <p:cNvPr id="96" name="五边形 9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90" name="组合 89"/>
            <p:cNvGrpSpPr/>
            <p:nvPr/>
          </p:nvGrpSpPr>
          <p:grpSpPr>
            <a:xfrm>
              <a:off x="2740163" y="144052"/>
              <a:ext cx="2066885" cy="319659"/>
              <a:chOff x="4972411" y="72044"/>
              <a:chExt cx="2066885" cy="319659"/>
            </a:xfrm>
          </p:grpSpPr>
          <p:sp>
            <p:nvSpPr>
              <p:cNvPr id="94" name="五边形 9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91" name="组合 90"/>
            <p:cNvGrpSpPr/>
            <p:nvPr/>
          </p:nvGrpSpPr>
          <p:grpSpPr>
            <a:xfrm>
              <a:off x="4212853" y="144052"/>
              <a:ext cx="2066885" cy="319659"/>
              <a:chOff x="7404958" y="72044"/>
              <a:chExt cx="2066885" cy="319659"/>
            </a:xfrm>
          </p:grpSpPr>
          <p:sp>
            <p:nvSpPr>
              <p:cNvPr id="92" name="五边形 9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98" name="组合 97"/>
          <p:cNvGrpSpPr/>
          <p:nvPr/>
        </p:nvGrpSpPr>
        <p:grpSpPr>
          <a:xfrm>
            <a:off x="-179635" y="108049"/>
            <a:ext cx="2066885" cy="468053"/>
            <a:chOff x="121344" y="72044"/>
            <a:chExt cx="2066885" cy="468053"/>
          </a:xfrm>
        </p:grpSpPr>
        <p:sp>
          <p:nvSpPr>
            <p:cNvPr id="99" name="五边形 9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250" fill="hold"/>
                                        <p:tgtEl>
                                          <p:spTgt spid="87"/>
                                        </p:tgtEl>
                                        <p:attrNameLst>
                                          <p:attrName>ppt_x</p:attrName>
                                        </p:attrNameLst>
                                      </p:cBhvr>
                                      <p:tavLst>
                                        <p:tav tm="0">
                                          <p:val>
                                            <p:strVal val="1+#ppt_w/2"/>
                                          </p:val>
                                        </p:tav>
                                        <p:tav tm="100000">
                                          <p:val>
                                            <p:strVal val="#ppt_x"/>
                                          </p:val>
                                        </p:tav>
                                      </p:tavLst>
                                    </p:anim>
                                    <p:anim calcmode="lin" valueType="num">
                                      <p:cBhvr additive="base">
                                        <p:cTn id="8" dur="250" fill="hold"/>
                                        <p:tgtEl>
                                          <p:spTgt spid="8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8"/>
                                        </p:tgtEl>
                                        <p:attrNameLst>
                                          <p:attrName>style.visibility</p:attrName>
                                        </p:attrNameLst>
                                      </p:cBhvr>
                                      <p:to>
                                        <p:strVal val="visible"/>
                                      </p:to>
                                    </p:set>
                                    <p:anim calcmode="lin" valueType="num">
                                      <p:cBhvr additive="base">
                                        <p:cTn id="12" dur="250" fill="hold"/>
                                        <p:tgtEl>
                                          <p:spTgt spid="98"/>
                                        </p:tgtEl>
                                        <p:attrNameLst>
                                          <p:attrName>ppt_x</p:attrName>
                                        </p:attrNameLst>
                                      </p:cBhvr>
                                      <p:tavLst>
                                        <p:tav tm="0">
                                          <p:val>
                                            <p:strVal val="#ppt_x"/>
                                          </p:val>
                                        </p:tav>
                                        <p:tav tm="100000">
                                          <p:val>
                                            <p:strVal val="#ppt_x"/>
                                          </p:val>
                                        </p:tav>
                                      </p:tavLst>
                                    </p:anim>
                                    <p:anim calcmode="lin" valueType="num">
                                      <p:cBhvr additive="base">
                                        <p:cTn id="13" dur="250" fill="hold"/>
                                        <p:tgtEl>
                                          <p:spTgt spid="9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animEffect transition="in" filter="fade">
                                      <p:cBhvr>
                                        <p:cTn id="19" dur="250"/>
                                        <p:tgtEl>
                                          <p:spTgt spid="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250"/>
                                        <p:tgtEl>
                                          <p:spTgt spid="7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250"/>
                                        <p:tgtEl>
                                          <p:spTgt spid="80"/>
                                        </p:tgtEl>
                                      </p:cBhvr>
                                    </p:animEffect>
                                  </p:childTnLst>
                                </p:cTn>
                              </p:par>
                            </p:childTnLst>
                          </p:cTn>
                        </p:par>
                        <p:par>
                          <p:cTn id="27" fill="hold">
                            <p:stCondLst>
                              <p:cond delay="2000"/>
                            </p:stCondLst>
                            <p:childTnLst>
                              <p:par>
                                <p:cTn id="28" presetID="1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250"/>
                                        <p:tgtEl>
                                          <p:spTgt spid="6"/>
                                        </p:tgtEl>
                                        <p:attrNameLst>
                                          <p:attrName>ppt_x</p:attrName>
                                        </p:attrNameLst>
                                      </p:cBhvr>
                                      <p:tavLst>
                                        <p:tav tm="0">
                                          <p:val>
                                            <p:strVal val="#ppt_x+#ppt_w*1.125000"/>
                                          </p:val>
                                        </p:tav>
                                        <p:tav tm="100000">
                                          <p:val>
                                            <p:strVal val="#ppt_x"/>
                                          </p:val>
                                        </p:tav>
                                      </p:tavLst>
                                    </p:anim>
                                    <p:animEffect transition="in" filter="wipe(left)">
                                      <p:cBhvr>
                                        <p:cTn id="31" dur="250"/>
                                        <p:tgtEl>
                                          <p:spTgt spid="6"/>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250" fill="hold"/>
                                        <p:tgtEl>
                                          <p:spTgt spid="3"/>
                                        </p:tgtEl>
                                        <p:attrNameLst>
                                          <p:attrName>ppt_w</p:attrName>
                                        </p:attrNameLst>
                                      </p:cBhvr>
                                      <p:tavLst>
                                        <p:tav tm="0">
                                          <p:val>
                                            <p:fltVal val="0"/>
                                          </p:val>
                                        </p:tav>
                                        <p:tav tm="100000">
                                          <p:val>
                                            <p:strVal val="#ppt_w"/>
                                          </p:val>
                                        </p:tav>
                                      </p:tavLst>
                                    </p:anim>
                                    <p:anim calcmode="lin" valueType="num">
                                      <p:cBhvr>
                                        <p:cTn id="36" dur="250" fill="hold"/>
                                        <p:tgtEl>
                                          <p:spTgt spid="3"/>
                                        </p:tgtEl>
                                        <p:attrNameLst>
                                          <p:attrName>ppt_h</p:attrName>
                                        </p:attrNameLst>
                                      </p:cBhvr>
                                      <p:tavLst>
                                        <p:tav tm="0">
                                          <p:val>
                                            <p:fltVal val="0"/>
                                          </p:val>
                                        </p:tav>
                                        <p:tav tm="100000">
                                          <p:val>
                                            <p:strVal val="#ppt_h"/>
                                          </p:val>
                                        </p:tav>
                                      </p:tavLst>
                                    </p:anim>
                                    <p:animEffect transition="in" filter="fade">
                                      <p:cBhvr>
                                        <p:cTn id="37" dur="250"/>
                                        <p:tgtEl>
                                          <p:spTgt spid="3"/>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250"/>
                                        <p:tgtEl>
                                          <p:spTgt spid="8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fade">
                                      <p:cBhvr>
                                        <p:cTn id="44" dur="250"/>
                                        <p:tgtEl>
                                          <p:spTgt spid="83"/>
                                        </p:tgtEl>
                                      </p:cBhvr>
                                    </p:animEffect>
                                  </p:childTnLst>
                                </p:cTn>
                              </p:par>
                            </p:childTnLst>
                          </p:cTn>
                        </p:par>
                        <p:par>
                          <p:cTn id="45" fill="hold">
                            <p:stCondLst>
                              <p:cond delay="3500"/>
                            </p:stCondLst>
                            <p:childTnLst>
                              <p:par>
                                <p:cTn id="46" presetID="12" presetClass="entr" presetSubtype="4"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250"/>
                                        <p:tgtEl>
                                          <p:spTgt spid="7"/>
                                        </p:tgtEl>
                                        <p:attrNameLst>
                                          <p:attrName>ppt_y</p:attrName>
                                        </p:attrNameLst>
                                      </p:cBhvr>
                                      <p:tavLst>
                                        <p:tav tm="0">
                                          <p:val>
                                            <p:strVal val="#ppt_y+#ppt_h*1.125000"/>
                                          </p:val>
                                        </p:tav>
                                        <p:tav tm="100000">
                                          <p:val>
                                            <p:strVal val="#ppt_y"/>
                                          </p:val>
                                        </p:tav>
                                      </p:tavLst>
                                    </p:anim>
                                    <p:animEffect transition="in" filter="wipe(up)">
                                      <p:cBhvr>
                                        <p:cTn id="49" dur="250"/>
                                        <p:tgtEl>
                                          <p:spTgt spid="7"/>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250" fill="hold"/>
                                        <p:tgtEl>
                                          <p:spTgt spid="4"/>
                                        </p:tgtEl>
                                        <p:attrNameLst>
                                          <p:attrName>ppt_w</p:attrName>
                                        </p:attrNameLst>
                                      </p:cBhvr>
                                      <p:tavLst>
                                        <p:tav tm="0">
                                          <p:val>
                                            <p:fltVal val="0"/>
                                          </p:val>
                                        </p:tav>
                                        <p:tav tm="100000">
                                          <p:val>
                                            <p:strVal val="#ppt_w"/>
                                          </p:val>
                                        </p:tav>
                                      </p:tavLst>
                                    </p:anim>
                                    <p:anim calcmode="lin" valueType="num">
                                      <p:cBhvr>
                                        <p:cTn id="54" dur="250" fill="hold"/>
                                        <p:tgtEl>
                                          <p:spTgt spid="4"/>
                                        </p:tgtEl>
                                        <p:attrNameLst>
                                          <p:attrName>ppt_h</p:attrName>
                                        </p:attrNameLst>
                                      </p:cBhvr>
                                      <p:tavLst>
                                        <p:tav tm="0">
                                          <p:val>
                                            <p:fltVal val="0"/>
                                          </p:val>
                                        </p:tav>
                                        <p:tav tm="100000">
                                          <p:val>
                                            <p:strVal val="#ppt_h"/>
                                          </p:val>
                                        </p:tav>
                                      </p:tavLst>
                                    </p:anim>
                                    <p:animEffect transition="in" filter="fade">
                                      <p:cBhvr>
                                        <p:cTn id="55" dur="250"/>
                                        <p:tgtEl>
                                          <p:spTgt spid="4"/>
                                        </p:tgtEl>
                                      </p:cBhvr>
                                    </p:animEffect>
                                  </p:childTnLst>
                                </p:cTn>
                              </p:par>
                            </p:childTnLst>
                          </p:cTn>
                        </p:par>
                        <p:par>
                          <p:cTn id="56" fill="hold">
                            <p:stCondLst>
                              <p:cond delay="4500"/>
                            </p:stCondLst>
                            <p:childTnLst>
                              <p:par>
                                <p:cTn id="57" presetID="10" presetClass="entr" presetSubtype="0"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250"/>
                                        <p:tgtEl>
                                          <p:spTgt spid="8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250"/>
                                        <p:tgtEl>
                                          <p:spTgt spid="86"/>
                                        </p:tgtEl>
                                      </p:cBhvr>
                                    </p:animEffect>
                                  </p:childTnLst>
                                </p:cTn>
                              </p:par>
                            </p:childTnLst>
                          </p:cTn>
                        </p:par>
                        <p:par>
                          <p:cTn id="63" fill="hold">
                            <p:stCondLst>
                              <p:cond delay="500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250"/>
                                        <p:tgtEl>
                                          <p:spTgt spid="8"/>
                                        </p:tgtEl>
                                        <p:attrNameLst>
                                          <p:attrName>ppt_x</p:attrName>
                                        </p:attrNameLst>
                                      </p:cBhvr>
                                      <p:tavLst>
                                        <p:tav tm="0">
                                          <p:val>
                                            <p:strVal val="#ppt_x-#ppt_w*1.125000"/>
                                          </p:val>
                                        </p:tav>
                                        <p:tav tm="100000">
                                          <p:val>
                                            <p:strVal val="#ppt_x"/>
                                          </p:val>
                                        </p:tav>
                                      </p:tavLst>
                                    </p:anim>
                                    <p:animEffect transition="in" filter="wipe(right)">
                                      <p:cBhvr>
                                        <p:cTn id="67" dur="250"/>
                                        <p:tgtEl>
                                          <p:spTgt spid="8"/>
                                        </p:tgtEl>
                                      </p:cBhvr>
                                    </p:animEffect>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250" fill="hold"/>
                                        <p:tgtEl>
                                          <p:spTgt spid="5"/>
                                        </p:tgtEl>
                                        <p:attrNameLst>
                                          <p:attrName>ppt_w</p:attrName>
                                        </p:attrNameLst>
                                      </p:cBhvr>
                                      <p:tavLst>
                                        <p:tav tm="0">
                                          <p:val>
                                            <p:fltVal val="0"/>
                                          </p:val>
                                        </p:tav>
                                        <p:tav tm="100000">
                                          <p:val>
                                            <p:strVal val="#ppt_w"/>
                                          </p:val>
                                        </p:tav>
                                      </p:tavLst>
                                    </p:anim>
                                    <p:anim calcmode="lin" valueType="num">
                                      <p:cBhvr>
                                        <p:cTn id="72" dur="250" fill="hold"/>
                                        <p:tgtEl>
                                          <p:spTgt spid="5"/>
                                        </p:tgtEl>
                                        <p:attrNameLst>
                                          <p:attrName>ppt_h</p:attrName>
                                        </p:attrNameLst>
                                      </p:cBhvr>
                                      <p:tavLst>
                                        <p:tav tm="0">
                                          <p:val>
                                            <p:fltVal val="0"/>
                                          </p:val>
                                        </p:tav>
                                        <p:tav tm="100000">
                                          <p:val>
                                            <p:strVal val="#ppt_h"/>
                                          </p:val>
                                        </p:tav>
                                      </p:tavLst>
                                    </p:anim>
                                    <p:animEffect transition="in" filter="fade">
                                      <p:cBhvr>
                                        <p:cTn id="73" dur="250"/>
                                        <p:tgtEl>
                                          <p:spTgt spid="5"/>
                                        </p:tgtEl>
                                      </p:cBhvr>
                                    </p:animEffect>
                                  </p:childTnLst>
                                </p:cTn>
                              </p:par>
                            </p:childTnLst>
                          </p:cTn>
                        </p:par>
                        <p:par>
                          <p:cTn id="74" fill="hold">
                            <p:stCondLst>
                              <p:cond delay="6000"/>
                            </p:stCondLst>
                            <p:childTnLst>
                              <p:par>
                                <p:cTn id="75" presetID="10"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250"/>
                                        <p:tgtEl>
                                          <p:spTgt spid="8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fade">
                                      <p:cBhvr>
                                        <p:cTn id="80" dur="250"/>
                                        <p:tgtEl>
                                          <p:spTgt spid="82"/>
                                        </p:tgtEl>
                                      </p:cBhvr>
                                    </p:animEffect>
                                  </p:childTnLst>
                                </p:cTn>
                              </p:par>
                            </p:childTnLst>
                          </p:cTn>
                        </p:par>
                        <p:par>
                          <p:cTn id="81" fill="hold">
                            <p:stCondLst>
                              <p:cond delay="6500"/>
                            </p:stCondLst>
                            <p:childTnLst>
                              <p:par>
                                <p:cTn id="82" presetID="12" presetClass="entr" presetSubtype="1" fill="hold" nodeType="after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250"/>
                                        <p:tgtEl>
                                          <p:spTgt spid="9"/>
                                        </p:tgtEl>
                                        <p:attrNameLst>
                                          <p:attrName>ppt_y</p:attrName>
                                        </p:attrNameLst>
                                      </p:cBhvr>
                                      <p:tavLst>
                                        <p:tav tm="0">
                                          <p:val>
                                            <p:strVal val="#ppt_y-#ppt_h*1.125000"/>
                                          </p:val>
                                        </p:tav>
                                        <p:tav tm="100000">
                                          <p:val>
                                            <p:strVal val="#ppt_y"/>
                                          </p:val>
                                        </p:tav>
                                      </p:tavLst>
                                    </p:anim>
                                    <p:animEffect transition="in" filter="wipe(down)">
                                      <p:cBhvr>
                                        <p:cTn id="8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nvSpPr>
        <p:spPr>
          <a:xfrm rot="5400000">
            <a:off x="6142981" y="3540976"/>
            <a:ext cx="1871484" cy="417736"/>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5" name="任意多边形 24"/>
          <p:cNvSpPr/>
          <p:nvPr/>
        </p:nvSpPr>
        <p:spPr>
          <a:xfrm>
            <a:off x="2911873" y="3475810"/>
            <a:ext cx="3898105" cy="1924865"/>
          </a:xfrm>
          <a:custGeom>
            <a:avLst/>
            <a:gdLst>
              <a:gd name="connsiteX0" fmla="*/ 2520000 w 5040000"/>
              <a:gd name="connsiteY0" fmla="*/ 0 h 2520000"/>
              <a:gd name="connsiteX1" fmla="*/ 5040000 w 5040000"/>
              <a:gd name="connsiteY1" fmla="*/ 2520000 h 2520000"/>
              <a:gd name="connsiteX2" fmla="*/ 4781095 w 5040000"/>
              <a:gd name="connsiteY2" fmla="*/ 2520000 h 2520000"/>
              <a:gd name="connsiteX3" fmla="*/ 2520000 w 5040000"/>
              <a:gd name="connsiteY3" fmla="*/ 258905 h 2520000"/>
              <a:gd name="connsiteX4" fmla="*/ 258905 w 5040000"/>
              <a:gd name="connsiteY4" fmla="*/ 2520000 h 2520000"/>
              <a:gd name="connsiteX5" fmla="*/ 0 w 5040000"/>
              <a:gd name="connsiteY5" fmla="*/ 2520000 h 2520000"/>
              <a:gd name="connsiteX6" fmla="*/ 2520000 w 5040000"/>
              <a:gd name="connsiteY6"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000" h="2520000">
                <a:moveTo>
                  <a:pt x="2520000" y="0"/>
                </a:moveTo>
                <a:cubicBezTo>
                  <a:pt x="3911758" y="0"/>
                  <a:pt x="5040000" y="1128242"/>
                  <a:pt x="5040000" y="2520000"/>
                </a:cubicBezTo>
                <a:lnTo>
                  <a:pt x="4781095" y="2520000"/>
                </a:lnTo>
                <a:cubicBezTo>
                  <a:pt x="4781095" y="1271232"/>
                  <a:pt x="3768768" y="258905"/>
                  <a:pt x="2520000" y="258905"/>
                </a:cubicBezTo>
                <a:cubicBezTo>
                  <a:pt x="1271232" y="258905"/>
                  <a:pt x="258905" y="1271232"/>
                  <a:pt x="258905" y="2520000"/>
                </a:cubicBezTo>
                <a:lnTo>
                  <a:pt x="0" y="2520000"/>
                </a:lnTo>
                <a:cubicBezTo>
                  <a:pt x="0" y="1128242"/>
                  <a:pt x="1128242" y="0"/>
                  <a:pt x="2520000" y="0"/>
                </a:cubicBezTo>
                <a:close/>
              </a:path>
            </a:pathLst>
          </a:custGeom>
          <a:solidFill>
            <a:schemeClr val="bg1">
              <a:lumMod val="75000"/>
            </a:schemeClr>
          </a:solidFill>
          <a:ln>
            <a:noFill/>
          </a:ln>
          <a:effectLst>
            <a:innerShdw blurRad="762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0" name="任意多边形 19"/>
          <p:cNvSpPr/>
          <p:nvPr/>
        </p:nvSpPr>
        <p:spPr>
          <a:xfrm rot="5400000">
            <a:off x="3719602" y="3079226"/>
            <a:ext cx="581322" cy="86079"/>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1" name="任意多边形 20"/>
          <p:cNvSpPr/>
          <p:nvPr/>
        </p:nvSpPr>
        <p:spPr>
          <a:xfrm rot="5400000" flipV="1">
            <a:off x="1614384" y="3521395"/>
            <a:ext cx="1877735" cy="450648"/>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 name="任意多边形 21"/>
          <p:cNvSpPr/>
          <p:nvPr/>
        </p:nvSpPr>
        <p:spPr>
          <a:xfrm rot="5400000" flipV="1">
            <a:off x="5336113" y="3079226"/>
            <a:ext cx="581322" cy="86079"/>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84" name="文本框 83"/>
          <p:cNvSpPr txBox="1"/>
          <p:nvPr/>
        </p:nvSpPr>
        <p:spPr>
          <a:xfrm>
            <a:off x="4276095" y="4405551"/>
            <a:ext cx="1231688" cy="89761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2500" dirty="0">
                <a:solidFill>
                  <a:schemeClr val="tx1">
                    <a:lumMod val="65000"/>
                    <a:lumOff val="35000"/>
                  </a:schemeClr>
                </a:solidFill>
                <a:latin typeface="+mn-lt"/>
                <a:ea typeface="+mn-ea"/>
              </a:rPr>
              <a:t>Sample</a:t>
            </a:r>
          </a:p>
          <a:p>
            <a:pPr algn="ctr" fontAlgn="auto">
              <a:spcBef>
                <a:spcPts val="0"/>
              </a:spcBef>
              <a:spcAft>
                <a:spcPts val="0"/>
              </a:spcAft>
              <a:defRPr/>
            </a:pPr>
            <a:r>
              <a:rPr lang="en-US" altLang="zh-CN" sz="2800" dirty="0">
                <a:solidFill>
                  <a:schemeClr val="tx1">
                    <a:lumMod val="65000"/>
                    <a:lumOff val="35000"/>
                  </a:schemeClr>
                </a:solidFill>
                <a:latin typeface="Arial Black" panose="020B0A04020102020204" pitchFamily="34" charset="0"/>
                <a:ea typeface="+mn-ea"/>
              </a:rPr>
              <a:t>TEXT</a:t>
            </a:r>
            <a:endParaRPr lang="zh-CN" altLang="en-US" sz="2800" dirty="0">
              <a:solidFill>
                <a:schemeClr val="tx1">
                  <a:lumMod val="65000"/>
                  <a:lumOff val="35000"/>
                </a:schemeClr>
              </a:solidFill>
              <a:latin typeface="Arial Black" panose="020B0A04020102020204" pitchFamily="34" charset="0"/>
              <a:ea typeface="+mn-ea"/>
            </a:endParaRPr>
          </a:p>
        </p:txBody>
      </p:sp>
      <p:grpSp>
        <p:nvGrpSpPr>
          <p:cNvPr id="2" name="组合 1"/>
          <p:cNvGrpSpPr/>
          <p:nvPr/>
        </p:nvGrpSpPr>
        <p:grpSpPr>
          <a:xfrm>
            <a:off x="1733372" y="1452799"/>
            <a:ext cx="1319800" cy="1304100"/>
            <a:chOff x="1733372" y="1452799"/>
            <a:chExt cx="1319800" cy="1304100"/>
          </a:xfrm>
        </p:grpSpPr>
        <p:sp>
          <p:nvSpPr>
            <p:cNvPr id="3" name="椭圆 2"/>
            <p:cNvSpPr/>
            <p:nvPr/>
          </p:nvSpPr>
          <p:spPr>
            <a:xfrm>
              <a:off x="1733372"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endParaRPr>
            </a:p>
          </p:txBody>
        </p:sp>
        <p:sp>
          <p:nvSpPr>
            <p:cNvPr id="67" name="椭圆 66"/>
            <p:cNvSpPr/>
            <p:nvPr/>
          </p:nvSpPr>
          <p:spPr>
            <a:xfrm>
              <a:off x="1776010" y="1496438"/>
              <a:ext cx="1234219" cy="1217652"/>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72" name="组合 71"/>
            <p:cNvGrpSpPr>
              <a:grpSpLocks noChangeAspect="1"/>
            </p:cNvGrpSpPr>
            <p:nvPr/>
          </p:nvGrpSpPr>
          <p:grpSpPr>
            <a:xfrm>
              <a:off x="2142402" y="1629847"/>
              <a:ext cx="392879" cy="332201"/>
              <a:chOff x="2162176" y="-104775"/>
              <a:chExt cx="1655763" cy="1417638"/>
            </a:xfrm>
            <a:solidFill>
              <a:schemeClr val="bg1"/>
            </a:solidFill>
          </p:grpSpPr>
          <p:sp>
            <p:nvSpPr>
              <p:cNvPr id="73"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74"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grpSp>
        <p:sp>
          <p:nvSpPr>
            <p:cNvPr id="68640" name="文本框 85"/>
            <p:cNvSpPr txBox="1">
              <a:spLocks noChangeArrowheads="1"/>
            </p:cNvSpPr>
            <p:nvPr/>
          </p:nvSpPr>
          <p:spPr bwMode="auto">
            <a:xfrm>
              <a:off x="1958295" y="2070259"/>
              <a:ext cx="758935"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600">
                  <a:solidFill>
                    <a:schemeClr val="bg1"/>
                  </a:solidFill>
                </a:rPr>
                <a:t>Sample</a:t>
              </a:r>
            </a:p>
            <a:p>
              <a:r>
                <a:rPr lang="en-US" altLang="zh-CN" sz="1600">
                  <a:solidFill>
                    <a:schemeClr val="bg1"/>
                  </a:solidFill>
                  <a:latin typeface="Arial Black" panose="020B0A04020102020204" pitchFamily="34" charset="0"/>
                </a:rPr>
                <a:t>TEXT</a:t>
              </a:r>
              <a:endParaRPr lang="zh-CN" altLang="en-US" sz="1600">
                <a:solidFill>
                  <a:schemeClr val="bg1"/>
                </a:solidFill>
                <a:latin typeface="Arial Black" panose="020B0A04020102020204" pitchFamily="34" charset="0"/>
              </a:endParaRPr>
            </a:p>
          </p:txBody>
        </p:sp>
      </p:grpSp>
      <p:grpSp>
        <p:nvGrpSpPr>
          <p:cNvPr id="7" name="组合 6"/>
          <p:cNvGrpSpPr/>
          <p:nvPr/>
        </p:nvGrpSpPr>
        <p:grpSpPr>
          <a:xfrm>
            <a:off x="3349828" y="1452799"/>
            <a:ext cx="1319800" cy="1304100"/>
            <a:chOff x="3349828" y="1452799"/>
            <a:chExt cx="1319800" cy="1304100"/>
          </a:xfrm>
        </p:grpSpPr>
        <p:sp>
          <p:nvSpPr>
            <p:cNvPr id="4" name="椭圆 3"/>
            <p:cNvSpPr/>
            <p:nvPr/>
          </p:nvSpPr>
          <p:spPr>
            <a:xfrm>
              <a:off x="3349828"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endParaRPr>
            </a:p>
          </p:txBody>
        </p:sp>
        <p:sp>
          <p:nvSpPr>
            <p:cNvPr id="68" name="椭圆 67"/>
            <p:cNvSpPr/>
            <p:nvPr/>
          </p:nvSpPr>
          <p:spPr>
            <a:xfrm>
              <a:off x="3391256" y="1498938"/>
              <a:ext cx="1232953" cy="1217652"/>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8637" name="Freeform 285"/>
            <p:cNvSpPr>
              <a:spLocks noEditPoints="1"/>
            </p:cNvSpPr>
            <p:nvPr/>
          </p:nvSpPr>
          <p:spPr bwMode="auto">
            <a:xfrm>
              <a:off x="3826713" y="1616453"/>
              <a:ext cx="343049" cy="342543"/>
            </a:xfrm>
            <a:custGeom>
              <a:avLst/>
              <a:gdLst>
                <a:gd name="T0" fmla="*/ 216405 w 201"/>
                <a:gd name="T1" fmla="*/ 128875 h 203"/>
                <a:gd name="T2" fmla="*/ 124272 w 201"/>
                <a:gd name="T3" fmla="*/ 221235 h 203"/>
                <a:gd name="T4" fmla="*/ 216405 w 201"/>
                <a:gd name="T5" fmla="*/ 315743 h 203"/>
                <a:gd name="T6" fmla="*/ 308538 w 201"/>
                <a:gd name="T7" fmla="*/ 221235 h 203"/>
                <a:gd name="T8" fmla="*/ 216405 w 201"/>
                <a:gd name="T9" fmla="*/ 128875 h 203"/>
                <a:gd name="T10" fmla="*/ 385673 w 201"/>
                <a:gd name="T11" fmla="*/ 216939 h 203"/>
                <a:gd name="T12" fmla="*/ 385673 w 201"/>
                <a:gd name="T13" fmla="*/ 204052 h 203"/>
                <a:gd name="T14" fmla="*/ 430668 w 201"/>
                <a:gd name="T15" fmla="*/ 193312 h 203"/>
                <a:gd name="T16" fmla="*/ 413527 w 201"/>
                <a:gd name="T17" fmla="*/ 131023 h 203"/>
                <a:gd name="T18" fmla="*/ 368532 w 201"/>
                <a:gd name="T19" fmla="*/ 143910 h 203"/>
                <a:gd name="T20" fmla="*/ 347106 w 201"/>
                <a:gd name="T21" fmla="*/ 109543 h 203"/>
                <a:gd name="T22" fmla="*/ 377102 w 201"/>
                <a:gd name="T23" fmla="*/ 73029 h 203"/>
                <a:gd name="T24" fmla="*/ 327822 w 201"/>
                <a:gd name="T25" fmla="*/ 32219 h 203"/>
                <a:gd name="T26" fmla="*/ 297825 w 201"/>
                <a:gd name="T27" fmla="*/ 68733 h 203"/>
                <a:gd name="T28" fmla="*/ 246402 w 201"/>
                <a:gd name="T29" fmla="*/ 49402 h 203"/>
                <a:gd name="T30" fmla="*/ 246402 w 201"/>
                <a:gd name="T31" fmla="*/ 2148 h 203"/>
                <a:gd name="T32" fmla="*/ 216405 w 201"/>
                <a:gd name="T33" fmla="*/ 0 h 203"/>
                <a:gd name="T34" fmla="*/ 184266 w 201"/>
                <a:gd name="T35" fmla="*/ 2148 h 203"/>
                <a:gd name="T36" fmla="*/ 184266 w 201"/>
                <a:gd name="T37" fmla="*/ 49402 h 203"/>
                <a:gd name="T38" fmla="*/ 145699 w 201"/>
                <a:gd name="T39" fmla="*/ 62289 h 203"/>
                <a:gd name="T40" fmla="*/ 117844 w 201"/>
                <a:gd name="T41" fmla="*/ 23627 h 203"/>
                <a:gd name="T42" fmla="*/ 66421 w 201"/>
                <a:gd name="T43" fmla="*/ 60142 h 203"/>
                <a:gd name="T44" fmla="*/ 92133 w 201"/>
                <a:gd name="T45" fmla="*/ 98804 h 203"/>
                <a:gd name="T46" fmla="*/ 68564 w 201"/>
                <a:gd name="T47" fmla="*/ 128875 h 203"/>
                <a:gd name="T48" fmla="*/ 25712 w 201"/>
                <a:gd name="T49" fmla="*/ 113839 h 203"/>
                <a:gd name="T50" fmla="*/ 2143 w 201"/>
                <a:gd name="T51" fmla="*/ 173981 h 203"/>
                <a:gd name="T52" fmla="*/ 47138 w 201"/>
                <a:gd name="T53" fmla="*/ 189016 h 203"/>
                <a:gd name="T54" fmla="*/ 44995 w 201"/>
                <a:gd name="T55" fmla="*/ 216939 h 203"/>
                <a:gd name="T56" fmla="*/ 44995 w 201"/>
                <a:gd name="T57" fmla="*/ 229827 h 203"/>
                <a:gd name="T58" fmla="*/ 0 w 201"/>
                <a:gd name="T59" fmla="*/ 242714 h 203"/>
                <a:gd name="T60" fmla="*/ 14998 w 201"/>
                <a:gd name="T61" fmla="*/ 305003 h 203"/>
                <a:gd name="T62" fmla="*/ 59994 w 201"/>
                <a:gd name="T63" fmla="*/ 292116 h 203"/>
                <a:gd name="T64" fmla="*/ 83562 w 201"/>
                <a:gd name="T65" fmla="*/ 326483 h 203"/>
                <a:gd name="T66" fmla="*/ 53566 w 201"/>
                <a:gd name="T67" fmla="*/ 362997 h 203"/>
                <a:gd name="T68" fmla="*/ 100703 w 201"/>
                <a:gd name="T69" fmla="*/ 403807 h 203"/>
                <a:gd name="T70" fmla="*/ 130700 w 201"/>
                <a:gd name="T71" fmla="*/ 367293 h 203"/>
                <a:gd name="T72" fmla="*/ 184266 w 201"/>
                <a:gd name="T73" fmla="*/ 386624 h 203"/>
                <a:gd name="T74" fmla="*/ 184266 w 201"/>
                <a:gd name="T75" fmla="*/ 433878 h 203"/>
                <a:gd name="T76" fmla="*/ 216405 w 201"/>
                <a:gd name="T77" fmla="*/ 436026 h 203"/>
                <a:gd name="T78" fmla="*/ 246402 w 201"/>
                <a:gd name="T79" fmla="*/ 433878 h 203"/>
                <a:gd name="T80" fmla="*/ 246402 w 201"/>
                <a:gd name="T81" fmla="*/ 386624 h 203"/>
                <a:gd name="T82" fmla="*/ 287112 w 201"/>
                <a:gd name="T83" fmla="*/ 373737 h 203"/>
                <a:gd name="T84" fmla="*/ 312824 w 201"/>
                <a:gd name="T85" fmla="*/ 412399 h 203"/>
                <a:gd name="T86" fmla="*/ 364247 w 201"/>
                <a:gd name="T87" fmla="*/ 375884 h 203"/>
                <a:gd name="T88" fmla="*/ 338535 w 201"/>
                <a:gd name="T89" fmla="*/ 337222 h 203"/>
                <a:gd name="T90" fmla="*/ 362104 w 201"/>
                <a:gd name="T91" fmla="*/ 305003 h 203"/>
                <a:gd name="T92" fmla="*/ 407099 w 201"/>
                <a:gd name="T93" fmla="*/ 322187 h 203"/>
                <a:gd name="T94" fmla="*/ 428525 w 201"/>
                <a:gd name="T95" fmla="*/ 259897 h 203"/>
                <a:gd name="T96" fmla="*/ 383530 w 201"/>
                <a:gd name="T97" fmla="*/ 244862 h 203"/>
                <a:gd name="T98" fmla="*/ 385673 w 201"/>
                <a:gd name="T99" fmla="*/ 216939 h 203"/>
                <a:gd name="T100" fmla="*/ 216405 w 201"/>
                <a:gd name="T101" fmla="*/ 339370 h 203"/>
                <a:gd name="T102" fmla="*/ 100703 w 201"/>
                <a:gd name="T103" fmla="*/ 221235 h 203"/>
                <a:gd name="T104" fmla="*/ 216405 w 201"/>
                <a:gd name="T105" fmla="*/ 105248 h 203"/>
                <a:gd name="T106" fmla="*/ 332107 w 201"/>
                <a:gd name="T107" fmla="*/ 221235 h 203"/>
                <a:gd name="T108" fmla="*/ 216405 w 201"/>
                <a:gd name="T109" fmla="*/ 339370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 h="203">
                  <a:moveTo>
                    <a:pt x="101" y="60"/>
                  </a:moveTo>
                  <a:cubicBezTo>
                    <a:pt x="77" y="60"/>
                    <a:pt x="58" y="80"/>
                    <a:pt x="58" y="103"/>
                  </a:cubicBezTo>
                  <a:cubicBezTo>
                    <a:pt x="58" y="127"/>
                    <a:pt x="77" y="147"/>
                    <a:pt x="101" y="147"/>
                  </a:cubicBezTo>
                  <a:cubicBezTo>
                    <a:pt x="125" y="147"/>
                    <a:pt x="144" y="127"/>
                    <a:pt x="144" y="103"/>
                  </a:cubicBezTo>
                  <a:cubicBezTo>
                    <a:pt x="144" y="80"/>
                    <a:pt x="125" y="60"/>
                    <a:pt x="101" y="60"/>
                  </a:cubicBezTo>
                  <a:close/>
                  <a:moveTo>
                    <a:pt x="180" y="101"/>
                  </a:moveTo>
                  <a:cubicBezTo>
                    <a:pt x="180" y="99"/>
                    <a:pt x="180" y="97"/>
                    <a:pt x="180" y="95"/>
                  </a:cubicBezTo>
                  <a:cubicBezTo>
                    <a:pt x="201" y="90"/>
                    <a:pt x="201" y="90"/>
                    <a:pt x="201" y="90"/>
                  </a:cubicBezTo>
                  <a:cubicBezTo>
                    <a:pt x="200" y="80"/>
                    <a:pt x="197" y="70"/>
                    <a:pt x="193" y="61"/>
                  </a:cubicBezTo>
                  <a:cubicBezTo>
                    <a:pt x="172" y="67"/>
                    <a:pt x="172" y="67"/>
                    <a:pt x="172" y="67"/>
                  </a:cubicBezTo>
                  <a:cubicBezTo>
                    <a:pt x="170" y="61"/>
                    <a:pt x="166" y="56"/>
                    <a:pt x="162" y="51"/>
                  </a:cubicBezTo>
                  <a:cubicBezTo>
                    <a:pt x="176" y="34"/>
                    <a:pt x="176" y="34"/>
                    <a:pt x="176" y="34"/>
                  </a:cubicBezTo>
                  <a:cubicBezTo>
                    <a:pt x="170" y="27"/>
                    <a:pt x="162" y="20"/>
                    <a:pt x="153" y="15"/>
                  </a:cubicBezTo>
                  <a:cubicBezTo>
                    <a:pt x="139" y="32"/>
                    <a:pt x="139" y="32"/>
                    <a:pt x="139" y="32"/>
                  </a:cubicBezTo>
                  <a:cubicBezTo>
                    <a:pt x="132" y="28"/>
                    <a:pt x="124" y="25"/>
                    <a:pt x="115" y="23"/>
                  </a:cubicBezTo>
                  <a:cubicBezTo>
                    <a:pt x="115" y="1"/>
                    <a:pt x="115" y="1"/>
                    <a:pt x="115" y="1"/>
                  </a:cubicBezTo>
                  <a:cubicBezTo>
                    <a:pt x="111" y="1"/>
                    <a:pt x="106" y="0"/>
                    <a:pt x="101" y="0"/>
                  </a:cubicBezTo>
                  <a:cubicBezTo>
                    <a:pt x="95" y="0"/>
                    <a:pt x="91" y="1"/>
                    <a:pt x="86" y="1"/>
                  </a:cubicBezTo>
                  <a:cubicBezTo>
                    <a:pt x="86" y="23"/>
                    <a:pt x="86" y="23"/>
                    <a:pt x="86" y="23"/>
                  </a:cubicBezTo>
                  <a:cubicBezTo>
                    <a:pt x="79" y="24"/>
                    <a:pt x="73" y="26"/>
                    <a:pt x="68" y="29"/>
                  </a:cubicBezTo>
                  <a:cubicBezTo>
                    <a:pt x="55" y="11"/>
                    <a:pt x="55" y="11"/>
                    <a:pt x="55" y="11"/>
                  </a:cubicBezTo>
                  <a:cubicBezTo>
                    <a:pt x="46" y="15"/>
                    <a:pt x="38" y="21"/>
                    <a:pt x="31" y="28"/>
                  </a:cubicBezTo>
                  <a:cubicBezTo>
                    <a:pt x="43" y="46"/>
                    <a:pt x="43" y="46"/>
                    <a:pt x="43" y="46"/>
                  </a:cubicBezTo>
                  <a:cubicBezTo>
                    <a:pt x="39" y="50"/>
                    <a:pt x="35" y="55"/>
                    <a:pt x="32" y="60"/>
                  </a:cubicBezTo>
                  <a:cubicBezTo>
                    <a:pt x="12" y="53"/>
                    <a:pt x="12" y="53"/>
                    <a:pt x="12" y="53"/>
                  </a:cubicBezTo>
                  <a:cubicBezTo>
                    <a:pt x="7" y="62"/>
                    <a:pt x="3" y="71"/>
                    <a:pt x="1" y="81"/>
                  </a:cubicBezTo>
                  <a:cubicBezTo>
                    <a:pt x="22" y="88"/>
                    <a:pt x="22" y="88"/>
                    <a:pt x="22" y="88"/>
                  </a:cubicBezTo>
                  <a:cubicBezTo>
                    <a:pt x="21" y="93"/>
                    <a:pt x="21" y="97"/>
                    <a:pt x="21" y="101"/>
                  </a:cubicBezTo>
                  <a:cubicBezTo>
                    <a:pt x="21" y="103"/>
                    <a:pt x="21" y="105"/>
                    <a:pt x="21" y="107"/>
                  </a:cubicBezTo>
                  <a:cubicBezTo>
                    <a:pt x="0" y="113"/>
                    <a:pt x="0" y="113"/>
                    <a:pt x="0" y="113"/>
                  </a:cubicBezTo>
                  <a:cubicBezTo>
                    <a:pt x="1" y="123"/>
                    <a:pt x="4" y="133"/>
                    <a:pt x="7" y="142"/>
                  </a:cubicBezTo>
                  <a:cubicBezTo>
                    <a:pt x="28" y="136"/>
                    <a:pt x="28" y="136"/>
                    <a:pt x="28" y="136"/>
                  </a:cubicBezTo>
                  <a:cubicBezTo>
                    <a:pt x="31" y="142"/>
                    <a:pt x="35" y="147"/>
                    <a:pt x="39" y="152"/>
                  </a:cubicBezTo>
                  <a:cubicBezTo>
                    <a:pt x="25" y="169"/>
                    <a:pt x="25" y="169"/>
                    <a:pt x="25" y="169"/>
                  </a:cubicBezTo>
                  <a:cubicBezTo>
                    <a:pt x="31" y="176"/>
                    <a:pt x="39" y="182"/>
                    <a:pt x="47" y="188"/>
                  </a:cubicBezTo>
                  <a:cubicBezTo>
                    <a:pt x="61" y="171"/>
                    <a:pt x="61" y="171"/>
                    <a:pt x="61" y="171"/>
                  </a:cubicBezTo>
                  <a:cubicBezTo>
                    <a:pt x="69" y="175"/>
                    <a:pt x="77" y="178"/>
                    <a:pt x="86" y="180"/>
                  </a:cubicBezTo>
                  <a:cubicBezTo>
                    <a:pt x="86" y="202"/>
                    <a:pt x="86" y="202"/>
                    <a:pt x="86" y="202"/>
                  </a:cubicBezTo>
                  <a:cubicBezTo>
                    <a:pt x="91" y="202"/>
                    <a:pt x="95" y="203"/>
                    <a:pt x="101" y="203"/>
                  </a:cubicBezTo>
                  <a:cubicBezTo>
                    <a:pt x="106" y="203"/>
                    <a:pt x="111" y="202"/>
                    <a:pt x="115" y="202"/>
                  </a:cubicBezTo>
                  <a:cubicBezTo>
                    <a:pt x="115" y="180"/>
                    <a:pt x="115" y="180"/>
                    <a:pt x="115" y="180"/>
                  </a:cubicBezTo>
                  <a:cubicBezTo>
                    <a:pt x="122" y="179"/>
                    <a:pt x="128" y="177"/>
                    <a:pt x="134" y="174"/>
                  </a:cubicBezTo>
                  <a:cubicBezTo>
                    <a:pt x="146" y="192"/>
                    <a:pt x="146" y="192"/>
                    <a:pt x="146" y="192"/>
                  </a:cubicBezTo>
                  <a:cubicBezTo>
                    <a:pt x="155" y="188"/>
                    <a:pt x="163" y="182"/>
                    <a:pt x="170" y="175"/>
                  </a:cubicBezTo>
                  <a:cubicBezTo>
                    <a:pt x="158" y="157"/>
                    <a:pt x="158" y="157"/>
                    <a:pt x="158" y="157"/>
                  </a:cubicBezTo>
                  <a:cubicBezTo>
                    <a:pt x="162" y="153"/>
                    <a:pt x="166" y="148"/>
                    <a:pt x="169" y="142"/>
                  </a:cubicBezTo>
                  <a:cubicBezTo>
                    <a:pt x="190" y="150"/>
                    <a:pt x="190" y="150"/>
                    <a:pt x="190" y="150"/>
                  </a:cubicBezTo>
                  <a:cubicBezTo>
                    <a:pt x="194" y="141"/>
                    <a:pt x="198" y="131"/>
                    <a:pt x="200" y="121"/>
                  </a:cubicBezTo>
                  <a:cubicBezTo>
                    <a:pt x="179" y="114"/>
                    <a:pt x="179" y="114"/>
                    <a:pt x="179" y="114"/>
                  </a:cubicBezTo>
                  <a:cubicBezTo>
                    <a:pt x="180" y="110"/>
                    <a:pt x="180" y="106"/>
                    <a:pt x="180" y="101"/>
                  </a:cubicBezTo>
                  <a:close/>
                  <a:moveTo>
                    <a:pt x="101" y="158"/>
                  </a:moveTo>
                  <a:cubicBezTo>
                    <a:pt x="71" y="158"/>
                    <a:pt x="47" y="133"/>
                    <a:pt x="47" y="103"/>
                  </a:cubicBezTo>
                  <a:cubicBezTo>
                    <a:pt x="47" y="73"/>
                    <a:pt x="71" y="49"/>
                    <a:pt x="101" y="49"/>
                  </a:cubicBezTo>
                  <a:cubicBezTo>
                    <a:pt x="131" y="49"/>
                    <a:pt x="155" y="73"/>
                    <a:pt x="155" y="103"/>
                  </a:cubicBezTo>
                  <a:cubicBezTo>
                    <a:pt x="155" y="133"/>
                    <a:pt x="131" y="158"/>
                    <a:pt x="101" y="1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68641" name="文本框 86"/>
            <p:cNvSpPr txBox="1">
              <a:spLocks noChangeArrowheads="1"/>
            </p:cNvSpPr>
            <p:nvPr/>
          </p:nvSpPr>
          <p:spPr bwMode="auto">
            <a:xfrm>
              <a:off x="3589996" y="2070259"/>
              <a:ext cx="758935"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600">
                  <a:solidFill>
                    <a:schemeClr val="bg1"/>
                  </a:solidFill>
                </a:rPr>
                <a:t>Sample</a:t>
              </a:r>
            </a:p>
            <a:p>
              <a:r>
                <a:rPr lang="en-US" altLang="zh-CN" sz="1600">
                  <a:solidFill>
                    <a:schemeClr val="bg1"/>
                  </a:solidFill>
                  <a:latin typeface="Arial Black" panose="020B0A04020102020204" pitchFamily="34" charset="0"/>
                </a:rPr>
                <a:t>TEXT</a:t>
              </a:r>
              <a:endParaRPr lang="zh-CN" altLang="en-US" sz="1600">
                <a:solidFill>
                  <a:schemeClr val="bg1"/>
                </a:solidFill>
                <a:latin typeface="Arial Black" panose="020B0A04020102020204" pitchFamily="34" charset="0"/>
              </a:endParaRPr>
            </a:p>
          </p:txBody>
        </p:sp>
      </p:grpSp>
      <p:grpSp>
        <p:nvGrpSpPr>
          <p:cNvPr id="8" name="组合 7"/>
          <p:cNvGrpSpPr/>
          <p:nvPr/>
        </p:nvGrpSpPr>
        <p:grpSpPr>
          <a:xfrm>
            <a:off x="4966284" y="1452799"/>
            <a:ext cx="1319800" cy="1304100"/>
            <a:chOff x="4966284" y="1452799"/>
            <a:chExt cx="1319800" cy="1304100"/>
          </a:xfrm>
        </p:grpSpPr>
        <p:sp>
          <p:nvSpPr>
            <p:cNvPr id="5" name="椭圆 4"/>
            <p:cNvSpPr/>
            <p:nvPr/>
          </p:nvSpPr>
          <p:spPr>
            <a:xfrm>
              <a:off x="4966284"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endParaRPr>
            </a:p>
          </p:txBody>
        </p:sp>
        <p:sp>
          <p:nvSpPr>
            <p:cNvPr id="69" name="椭圆 68"/>
            <p:cNvSpPr/>
            <p:nvPr/>
          </p:nvSpPr>
          <p:spPr>
            <a:xfrm>
              <a:off x="5005234" y="1502688"/>
              <a:ext cx="1234220" cy="1217652"/>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75" name="组合 74"/>
            <p:cNvGrpSpPr>
              <a:grpSpLocks noChangeAspect="1"/>
            </p:cNvGrpSpPr>
            <p:nvPr/>
          </p:nvGrpSpPr>
          <p:grpSpPr>
            <a:xfrm>
              <a:off x="5367231" y="1628888"/>
              <a:ext cx="423100" cy="317548"/>
              <a:chOff x="10004425" y="1971676"/>
              <a:chExt cx="1593850" cy="1211262"/>
            </a:xfrm>
            <a:solidFill>
              <a:schemeClr val="bg1"/>
            </a:solidFill>
          </p:grpSpPr>
          <p:sp>
            <p:nvSpPr>
              <p:cNvPr id="76" name="Freeform 267"/>
              <p:cNvSpPr/>
              <p:nvPr/>
            </p:nvSpPr>
            <p:spPr bwMode="auto">
              <a:xfrm>
                <a:off x="10004425" y="1971676"/>
                <a:ext cx="1535113" cy="688975"/>
              </a:xfrm>
              <a:custGeom>
                <a:avLst/>
                <a:gdLst>
                  <a:gd name="T0" fmla="*/ 480 w 967"/>
                  <a:gd name="T1" fmla="*/ 434 h 434"/>
                  <a:gd name="T2" fmla="*/ 0 w 967"/>
                  <a:gd name="T3" fmla="*/ 217 h 434"/>
                  <a:gd name="T4" fmla="*/ 492 w 967"/>
                  <a:gd name="T5" fmla="*/ 0 h 434"/>
                  <a:gd name="T6" fmla="*/ 967 w 967"/>
                  <a:gd name="T7" fmla="*/ 212 h 434"/>
                  <a:gd name="T8" fmla="*/ 480 w 967"/>
                  <a:gd name="T9" fmla="*/ 434 h 434"/>
                </a:gdLst>
                <a:ahLst/>
                <a:cxnLst>
                  <a:cxn ang="0">
                    <a:pos x="T0" y="T1"/>
                  </a:cxn>
                  <a:cxn ang="0">
                    <a:pos x="T2" y="T3"/>
                  </a:cxn>
                  <a:cxn ang="0">
                    <a:pos x="T4" y="T5"/>
                  </a:cxn>
                  <a:cxn ang="0">
                    <a:pos x="T6" y="T7"/>
                  </a:cxn>
                  <a:cxn ang="0">
                    <a:pos x="T8" y="T9"/>
                  </a:cxn>
                </a:cxnLst>
                <a:rect l="0" t="0" r="r" b="b"/>
                <a:pathLst>
                  <a:path w="967" h="434">
                    <a:moveTo>
                      <a:pt x="480" y="434"/>
                    </a:moveTo>
                    <a:lnTo>
                      <a:pt x="0" y="217"/>
                    </a:lnTo>
                    <a:lnTo>
                      <a:pt x="492" y="0"/>
                    </a:lnTo>
                    <a:lnTo>
                      <a:pt x="967" y="212"/>
                    </a:lnTo>
                    <a:lnTo>
                      <a:pt x="480" y="4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77" name="Rectangle 268"/>
              <p:cNvSpPr>
                <a:spLocks noChangeArrowheads="1"/>
              </p:cNvSpPr>
              <p:nvPr/>
            </p:nvSpPr>
            <p:spPr bwMode="auto">
              <a:xfrm>
                <a:off x="11474450" y="2297113"/>
                <a:ext cx="46038" cy="503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78" name="Oval 269"/>
              <p:cNvSpPr>
                <a:spLocks noChangeArrowheads="1"/>
              </p:cNvSpPr>
              <p:nvPr/>
            </p:nvSpPr>
            <p:spPr bwMode="auto">
              <a:xfrm>
                <a:off x="11422063" y="274320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79" name="Freeform 270"/>
              <p:cNvSpPr/>
              <p:nvPr/>
            </p:nvSpPr>
            <p:spPr bwMode="auto">
              <a:xfrm>
                <a:off x="11404600" y="2822576"/>
                <a:ext cx="107950" cy="336550"/>
              </a:xfrm>
              <a:custGeom>
                <a:avLst/>
                <a:gdLst>
                  <a:gd name="T0" fmla="*/ 16 w 29"/>
                  <a:gd name="T1" fmla="*/ 5 h 90"/>
                  <a:gd name="T2" fmla="*/ 6 w 29"/>
                  <a:gd name="T3" fmla="*/ 90 h 90"/>
                  <a:gd name="T4" fmla="*/ 29 w 29"/>
                  <a:gd name="T5" fmla="*/ 90 h 90"/>
                  <a:gd name="T6" fmla="*/ 29 w 29"/>
                  <a:gd name="T7" fmla="*/ 0 h 90"/>
                  <a:gd name="T8" fmla="*/ 16 w 29"/>
                  <a:gd name="T9" fmla="*/ 5 h 90"/>
                </a:gdLst>
                <a:ahLst/>
                <a:cxnLst>
                  <a:cxn ang="0">
                    <a:pos x="T0" y="T1"/>
                  </a:cxn>
                  <a:cxn ang="0">
                    <a:pos x="T2" y="T3"/>
                  </a:cxn>
                  <a:cxn ang="0">
                    <a:pos x="T4" y="T5"/>
                  </a:cxn>
                  <a:cxn ang="0">
                    <a:pos x="T6" y="T7"/>
                  </a:cxn>
                  <a:cxn ang="0">
                    <a:pos x="T8" y="T9"/>
                  </a:cxn>
                </a:cxnLst>
                <a:rect l="0" t="0" r="r" b="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80" name="Freeform 271"/>
              <p:cNvSpPr/>
              <p:nvPr/>
            </p:nvSpPr>
            <p:spPr bwMode="auto">
              <a:xfrm>
                <a:off x="11490325" y="2822576"/>
                <a:ext cx="107950" cy="336550"/>
              </a:xfrm>
              <a:custGeom>
                <a:avLst/>
                <a:gdLst>
                  <a:gd name="T0" fmla="*/ 13 w 29"/>
                  <a:gd name="T1" fmla="*/ 5 h 90"/>
                  <a:gd name="T2" fmla="*/ 23 w 29"/>
                  <a:gd name="T3" fmla="*/ 90 h 90"/>
                  <a:gd name="T4" fmla="*/ 0 w 29"/>
                  <a:gd name="T5" fmla="*/ 90 h 90"/>
                  <a:gd name="T6" fmla="*/ 0 w 29"/>
                  <a:gd name="T7" fmla="*/ 0 h 90"/>
                  <a:gd name="T8" fmla="*/ 13 w 29"/>
                  <a:gd name="T9" fmla="*/ 5 h 90"/>
                </a:gdLst>
                <a:ahLst/>
                <a:cxnLst>
                  <a:cxn ang="0">
                    <a:pos x="T0" y="T1"/>
                  </a:cxn>
                  <a:cxn ang="0">
                    <a:pos x="T2" y="T3"/>
                  </a:cxn>
                  <a:cxn ang="0">
                    <a:pos x="T4" y="T5"/>
                  </a:cxn>
                  <a:cxn ang="0">
                    <a:pos x="T6" y="T7"/>
                  </a:cxn>
                  <a:cxn ang="0">
                    <a:pos x="T8" y="T9"/>
                  </a:cxn>
                </a:cxnLst>
                <a:rect l="0" t="0" r="r" b="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81" name="Freeform 272"/>
              <p:cNvSpPr/>
              <p:nvPr/>
            </p:nvSpPr>
            <p:spPr bwMode="auto">
              <a:xfrm>
                <a:off x="10309225" y="2522538"/>
                <a:ext cx="889000" cy="660400"/>
              </a:xfrm>
              <a:custGeom>
                <a:avLst/>
                <a:gdLst>
                  <a:gd name="T0" fmla="*/ 237 w 237"/>
                  <a:gd name="T1" fmla="*/ 0 h 176"/>
                  <a:gd name="T2" fmla="*/ 118 w 237"/>
                  <a:gd name="T3" fmla="*/ 55 h 176"/>
                  <a:gd name="T4" fmla="*/ 0 w 237"/>
                  <a:gd name="T5" fmla="*/ 0 h 176"/>
                  <a:gd name="T6" fmla="*/ 0 w 237"/>
                  <a:gd name="T7" fmla="*/ 136 h 176"/>
                  <a:gd name="T8" fmla="*/ 115 w 237"/>
                  <a:gd name="T9" fmla="*/ 176 h 176"/>
                  <a:gd name="T10" fmla="*/ 115 w 237"/>
                  <a:gd name="T11" fmla="*/ 176 h 176"/>
                  <a:gd name="T12" fmla="*/ 118 w 237"/>
                  <a:gd name="T13" fmla="*/ 176 h 176"/>
                  <a:gd name="T14" fmla="*/ 122 w 237"/>
                  <a:gd name="T15" fmla="*/ 176 h 176"/>
                  <a:gd name="T16" fmla="*/ 122 w 237"/>
                  <a:gd name="T17" fmla="*/ 176 h 176"/>
                  <a:gd name="T18" fmla="*/ 237 w 237"/>
                  <a:gd name="T19" fmla="*/ 136 h 176"/>
                  <a:gd name="T20" fmla="*/ 237 w 237"/>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grpSp>
        <p:sp>
          <p:nvSpPr>
            <p:cNvPr id="68642" name="文本框 87"/>
            <p:cNvSpPr txBox="1">
              <a:spLocks noChangeArrowheads="1"/>
            </p:cNvSpPr>
            <p:nvPr/>
          </p:nvSpPr>
          <p:spPr bwMode="auto">
            <a:xfrm>
              <a:off x="5222963" y="2070259"/>
              <a:ext cx="758935"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600">
                  <a:solidFill>
                    <a:schemeClr val="bg1"/>
                  </a:solidFill>
                </a:rPr>
                <a:t>Sample</a:t>
              </a:r>
            </a:p>
            <a:p>
              <a:r>
                <a:rPr lang="en-US" altLang="zh-CN" sz="1600">
                  <a:solidFill>
                    <a:schemeClr val="bg1"/>
                  </a:solidFill>
                  <a:latin typeface="Arial Black" panose="020B0A04020102020204" pitchFamily="34" charset="0"/>
                </a:rPr>
                <a:t>TEXT</a:t>
              </a:r>
              <a:endParaRPr lang="zh-CN" altLang="en-US" sz="1600">
                <a:solidFill>
                  <a:schemeClr val="bg1"/>
                </a:solidFill>
                <a:latin typeface="Arial Black" panose="020B0A04020102020204" pitchFamily="34" charset="0"/>
              </a:endParaRPr>
            </a:p>
          </p:txBody>
        </p:sp>
      </p:grpSp>
      <p:grpSp>
        <p:nvGrpSpPr>
          <p:cNvPr id="9" name="组合 8"/>
          <p:cNvGrpSpPr/>
          <p:nvPr/>
        </p:nvGrpSpPr>
        <p:grpSpPr>
          <a:xfrm>
            <a:off x="6582741" y="1452799"/>
            <a:ext cx="1319800" cy="1304100"/>
            <a:chOff x="6582741" y="1452799"/>
            <a:chExt cx="1319800" cy="1304100"/>
          </a:xfrm>
        </p:grpSpPr>
        <p:sp>
          <p:nvSpPr>
            <p:cNvPr id="6" name="椭圆 5"/>
            <p:cNvSpPr/>
            <p:nvPr/>
          </p:nvSpPr>
          <p:spPr>
            <a:xfrm>
              <a:off x="6582741"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endParaRPr>
            </a:p>
          </p:txBody>
        </p:sp>
        <p:sp>
          <p:nvSpPr>
            <p:cNvPr id="70" name="椭圆 69"/>
            <p:cNvSpPr/>
            <p:nvPr/>
          </p:nvSpPr>
          <p:spPr>
            <a:xfrm>
              <a:off x="6625542" y="1496438"/>
              <a:ext cx="1234220" cy="1217652"/>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8634" name="Freeform 266"/>
            <p:cNvSpPr>
              <a:spLocks noChangeAspect="1" noEditPoints="1"/>
            </p:cNvSpPr>
            <p:nvPr/>
          </p:nvSpPr>
          <p:spPr bwMode="auto">
            <a:xfrm>
              <a:off x="7078722" y="1572697"/>
              <a:ext cx="327860" cy="355044"/>
            </a:xfrm>
            <a:custGeom>
              <a:avLst/>
              <a:gdLst>
                <a:gd name="T0" fmla="*/ 139650 w 183"/>
                <a:gd name="T1" fmla="*/ 49677 h 200"/>
                <a:gd name="T2" fmla="*/ 81087 w 183"/>
                <a:gd name="T3" fmla="*/ 24839 h 200"/>
                <a:gd name="T4" fmla="*/ 0 w 183"/>
                <a:gd name="T5" fmla="*/ 108386 h 200"/>
                <a:gd name="T6" fmla="*/ 20272 w 183"/>
                <a:gd name="T7" fmla="*/ 164838 h 200"/>
                <a:gd name="T8" fmla="*/ 139650 w 183"/>
                <a:gd name="T9" fmla="*/ 49677 h 200"/>
                <a:gd name="T10" fmla="*/ 331107 w 183"/>
                <a:gd name="T11" fmla="*/ 24839 h 200"/>
                <a:gd name="T12" fmla="*/ 268039 w 183"/>
                <a:gd name="T13" fmla="*/ 51935 h 200"/>
                <a:gd name="T14" fmla="*/ 382912 w 183"/>
                <a:gd name="T15" fmla="*/ 171612 h 200"/>
                <a:gd name="T16" fmla="*/ 412194 w 183"/>
                <a:gd name="T17" fmla="*/ 108386 h 200"/>
                <a:gd name="T18" fmla="*/ 331107 w 183"/>
                <a:gd name="T19" fmla="*/ 24839 h 200"/>
                <a:gd name="T20" fmla="*/ 380660 w 183"/>
                <a:gd name="T21" fmla="*/ 232579 h 200"/>
                <a:gd name="T22" fmla="*/ 216233 w 183"/>
                <a:gd name="T23" fmla="*/ 51935 h 200"/>
                <a:gd name="T24" fmla="*/ 216233 w 183"/>
                <a:gd name="T25" fmla="*/ 13548 h 200"/>
                <a:gd name="T26" fmla="*/ 220738 w 183"/>
                <a:gd name="T27" fmla="*/ 13548 h 200"/>
                <a:gd name="T28" fmla="*/ 229747 w 183"/>
                <a:gd name="T29" fmla="*/ 6774 h 200"/>
                <a:gd name="T30" fmla="*/ 220738 w 183"/>
                <a:gd name="T31" fmla="*/ 0 h 200"/>
                <a:gd name="T32" fmla="*/ 182447 w 183"/>
                <a:gd name="T33" fmla="*/ 0 h 200"/>
                <a:gd name="T34" fmla="*/ 175689 w 183"/>
                <a:gd name="T35" fmla="*/ 6774 h 200"/>
                <a:gd name="T36" fmla="*/ 182447 w 183"/>
                <a:gd name="T37" fmla="*/ 13548 h 200"/>
                <a:gd name="T38" fmla="*/ 189204 w 183"/>
                <a:gd name="T39" fmla="*/ 13548 h 200"/>
                <a:gd name="T40" fmla="*/ 189204 w 183"/>
                <a:gd name="T41" fmla="*/ 51935 h 200"/>
                <a:gd name="T42" fmla="*/ 20272 w 183"/>
                <a:gd name="T43" fmla="*/ 232579 h 200"/>
                <a:gd name="T44" fmla="*/ 85592 w 183"/>
                <a:gd name="T45" fmla="*/ 370320 h 200"/>
                <a:gd name="T46" fmla="*/ 65320 w 183"/>
                <a:gd name="T47" fmla="*/ 429030 h 200"/>
                <a:gd name="T48" fmla="*/ 74330 w 183"/>
                <a:gd name="T49" fmla="*/ 447094 h 200"/>
                <a:gd name="T50" fmla="*/ 78835 w 183"/>
                <a:gd name="T51" fmla="*/ 449352 h 200"/>
                <a:gd name="T52" fmla="*/ 96854 w 183"/>
                <a:gd name="T53" fmla="*/ 442578 h 200"/>
                <a:gd name="T54" fmla="*/ 119379 w 183"/>
                <a:gd name="T55" fmla="*/ 392901 h 200"/>
                <a:gd name="T56" fmla="*/ 200466 w 183"/>
                <a:gd name="T57" fmla="*/ 413223 h 200"/>
                <a:gd name="T58" fmla="*/ 281553 w 183"/>
                <a:gd name="T59" fmla="*/ 392901 h 200"/>
                <a:gd name="T60" fmla="*/ 306330 w 183"/>
                <a:gd name="T61" fmla="*/ 442578 h 200"/>
                <a:gd name="T62" fmla="*/ 324349 w 183"/>
                <a:gd name="T63" fmla="*/ 449352 h 200"/>
                <a:gd name="T64" fmla="*/ 328854 w 183"/>
                <a:gd name="T65" fmla="*/ 447094 h 200"/>
                <a:gd name="T66" fmla="*/ 335612 w 183"/>
                <a:gd name="T67" fmla="*/ 429030 h 200"/>
                <a:gd name="T68" fmla="*/ 317592 w 183"/>
                <a:gd name="T69" fmla="*/ 370320 h 200"/>
                <a:gd name="T70" fmla="*/ 380660 w 183"/>
                <a:gd name="T71" fmla="*/ 232579 h 200"/>
                <a:gd name="T72" fmla="*/ 200466 w 183"/>
                <a:gd name="T73" fmla="*/ 377094 h 200"/>
                <a:gd name="T74" fmla="*/ 56311 w 183"/>
                <a:gd name="T75" fmla="*/ 232579 h 200"/>
                <a:gd name="T76" fmla="*/ 200466 w 183"/>
                <a:gd name="T77" fmla="*/ 88064 h 200"/>
                <a:gd name="T78" fmla="*/ 344621 w 183"/>
                <a:gd name="T79" fmla="*/ 232579 h 200"/>
                <a:gd name="T80" fmla="*/ 200466 w 183"/>
                <a:gd name="T81" fmla="*/ 377094 h 200"/>
                <a:gd name="T82" fmla="*/ 218485 w 183"/>
                <a:gd name="T83" fmla="*/ 250644 h 200"/>
                <a:gd name="T84" fmla="*/ 225243 w 183"/>
                <a:gd name="T85" fmla="*/ 232579 h 200"/>
                <a:gd name="T86" fmla="*/ 204971 w 183"/>
                <a:gd name="T87" fmla="*/ 207741 h 200"/>
                <a:gd name="T88" fmla="*/ 204971 w 183"/>
                <a:gd name="T89" fmla="*/ 124193 h 200"/>
                <a:gd name="T90" fmla="*/ 200466 w 183"/>
                <a:gd name="T91" fmla="*/ 119677 h 200"/>
                <a:gd name="T92" fmla="*/ 195961 w 183"/>
                <a:gd name="T93" fmla="*/ 124193 h 200"/>
                <a:gd name="T94" fmla="*/ 195961 w 183"/>
                <a:gd name="T95" fmla="*/ 207741 h 200"/>
                <a:gd name="T96" fmla="*/ 175689 w 183"/>
                <a:gd name="T97" fmla="*/ 232579 h 200"/>
                <a:gd name="T98" fmla="*/ 200466 w 183"/>
                <a:gd name="T99" fmla="*/ 257418 h 200"/>
                <a:gd name="T100" fmla="*/ 209476 w 183"/>
                <a:gd name="T101" fmla="*/ 255160 h 200"/>
                <a:gd name="T102" fmla="*/ 234252 w 183"/>
                <a:gd name="T103" fmla="*/ 295805 h 200"/>
                <a:gd name="T104" fmla="*/ 241010 w 183"/>
                <a:gd name="T105" fmla="*/ 298063 h 200"/>
                <a:gd name="T106" fmla="*/ 243262 w 183"/>
                <a:gd name="T107" fmla="*/ 291288 h 200"/>
                <a:gd name="T108" fmla="*/ 218485 w 183"/>
                <a:gd name="T109" fmla="*/ 250644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68643" name="文本框 88"/>
            <p:cNvSpPr txBox="1">
              <a:spLocks noChangeArrowheads="1"/>
            </p:cNvSpPr>
            <p:nvPr/>
          </p:nvSpPr>
          <p:spPr bwMode="auto">
            <a:xfrm>
              <a:off x="6854665" y="2070259"/>
              <a:ext cx="758935"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600" dirty="0">
                  <a:solidFill>
                    <a:schemeClr val="bg1"/>
                  </a:solidFill>
                </a:rPr>
                <a:t>Sample</a:t>
              </a:r>
            </a:p>
            <a:p>
              <a:r>
                <a:rPr lang="en-US" altLang="zh-CN" sz="1600" dirty="0">
                  <a:solidFill>
                    <a:schemeClr val="bg1"/>
                  </a:solidFill>
                  <a:latin typeface="Arial Black" panose="020B0A04020102020204" pitchFamily="34" charset="0"/>
                </a:rPr>
                <a:t>TEXT</a:t>
              </a:r>
              <a:endParaRPr lang="zh-CN" altLang="en-US" sz="1600" dirty="0">
                <a:solidFill>
                  <a:schemeClr val="bg1"/>
                </a:solidFill>
                <a:latin typeface="Arial Black" panose="020B0A04020102020204" pitchFamily="34" charset="0"/>
              </a:endParaRPr>
            </a:p>
          </p:txBody>
        </p:sp>
      </p:grpSp>
      <p:grpSp>
        <p:nvGrpSpPr>
          <p:cNvPr id="10" name="组合 9"/>
          <p:cNvGrpSpPr/>
          <p:nvPr/>
        </p:nvGrpSpPr>
        <p:grpSpPr>
          <a:xfrm>
            <a:off x="2779842" y="4448056"/>
            <a:ext cx="710151" cy="678835"/>
            <a:chOff x="2779842" y="4448056"/>
            <a:chExt cx="710151" cy="678835"/>
          </a:xfrm>
        </p:grpSpPr>
        <p:pic>
          <p:nvPicPr>
            <p:cNvPr id="90" name="图片 89"/>
            <p:cNvPicPr>
              <a:picLocks noChangeAspect="1"/>
            </p:cNvPicPr>
            <p:nvPr/>
          </p:nvPicPr>
          <p:blipFill>
            <a:blip r:embed="rId3" cstate="print"/>
            <a:stretch>
              <a:fillRect/>
            </a:stretch>
          </p:blipFill>
          <p:spPr>
            <a:xfrm>
              <a:off x="2779842" y="4448056"/>
              <a:ext cx="670909" cy="662583"/>
            </a:xfrm>
            <a:prstGeom prst="rect">
              <a:avLst/>
            </a:prstGeom>
            <a:effectLst>
              <a:outerShdw blurRad="279400" dist="152400" dir="2700000" sx="102000" sy="102000" algn="tl" rotWithShape="0">
                <a:prstClr val="black">
                  <a:alpha val="28000"/>
                </a:prstClr>
              </a:outerShdw>
            </a:effectLst>
          </p:spPr>
        </p:pic>
        <p:sp>
          <p:nvSpPr>
            <p:cNvPr id="91" name="椭圆 90"/>
            <p:cNvSpPr/>
            <p:nvPr/>
          </p:nvSpPr>
          <p:spPr>
            <a:xfrm>
              <a:off x="2821616" y="4491812"/>
              <a:ext cx="582298" cy="575072"/>
            </a:xfrm>
            <a:prstGeom prst="ellipse">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8646" name="组合 91"/>
            <p:cNvGrpSpPr/>
            <p:nvPr/>
          </p:nvGrpSpPr>
          <p:grpSpPr bwMode="auto">
            <a:xfrm>
              <a:off x="2960861" y="4646831"/>
              <a:ext cx="529132" cy="480060"/>
              <a:chOff x="12327405" y="858403"/>
              <a:chExt cx="833274" cy="767141"/>
            </a:xfrm>
          </p:grpSpPr>
          <p:sp>
            <p:nvSpPr>
              <p:cNvPr id="93"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8673"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68674"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2" name="组合 11"/>
          <p:cNvGrpSpPr/>
          <p:nvPr/>
        </p:nvGrpSpPr>
        <p:grpSpPr>
          <a:xfrm>
            <a:off x="5174860" y="3387923"/>
            <a:ext cx="710151" cy="661333"/>
            <a:chOff x="5174860" y="3387923"/>
            <a:chExt cx="710151" cy="661333"/>
          </a:xfrm>
        </p:grpSpPr>
        <p:pic>
          <p:nvPicPr>
            <p:cNvPr id="102" name="图片 101"/>
            <p:cNvPicPr>
              <a:picLocks noChangeAspect="1"/>
            </p:cNvPicPr>
            <p:nvPr/>
          </p:nvPicPr>
          <p:blipFill>
            <a:blip r:embed="rId3" cstate="print"/>
            <a:stretch>
              <a:fillRect/>
            </a:stretch>
          </p:blipFill>
          <p:spPr>
            <a:xfrm>
              <a:off x="5174860" y="3387923"/>
              <a:ext cx="669643" cy="661333"/>
            </a:xfrm>
            <a:prstGeom prst="rect">
              <a:avLst/>
            </a:prstGeom>
            <a:effectLst>
              <a:outerShdw blurRad="279400" dist="152400" dir="2700000" sx="102000" sy="102000" algn="tl" rotWithShape="0">
                <a:prstClr val="black">
                  <a:alpha val="28000"/>
                </a:prstClr>
              </a:outerShdw>
            </a:effectLst>
          </p:spPr>
        </p:pic>
        <p:sp>
          <p:nvSpPr>
            <p:cNvPr id="103" name="椭圆 102"/>
            <p:cNvSpPr/>
            <p:nvPr/>
          </p:nvSpPr>
          <p:spPr>
            <a:xfrm>
              <a:off x="5217899" y="3430429"/>
              <a:ext cx="583565" cy="576322"/>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8651" name="组合 107"/>
            <p:cNvGrpSpPr/>
            <p:nvPr/>
          </p:nvGrpSpPr>
          <p:grpSpPr bwMode="auto">
            <a:xfrm>
              <a:off x="5344486" y="3562945"/>
              <a:ext cx="540525" cy="481311"/>
              <a:chOff x="5405438" y="6815138"/>
              <a:chExt cx="511175" cy="460375"/>
            </a:xfrm>
          </p:grpSpPr>
          <p:sp>
            <p:nvSpPr>
              <p:cNvPr id="109"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866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6866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1" name="组合 10"/>
          <p:cNvGrpSpPr/>
          <p:nvPr/>
        </p:nvGrpSpPr>
        <p:grpSpPr>
          <a:xfrm>
            <a:off x="3844435" y="3387923"/>
            <a:ext cx="722809" cy="661333"/>
            <a:chOff x="3844435" y="3387923"/>
            <a:chExt cx="722809" cy="661333"/>
          </a:xfrm>
        </p:grpSpPr>
        <p:pic>
          <p:nvPicPr>
            <p:cNvPr id="96" name="图片 95"/>
            <p:cNvPicPr>
              <a:picLocks noChangeAspect="1"/>
            </p:cNvPicPr>
            <p:nvPr/>
          </p:nvPicPr>
          <p:blipFill>
            <a:blip r:embed="rId3" cstate="print"/>
            <a:stretch>
              <a:fillRect/>
            </a:stretch>
          </p:blipFill>
          <p:spPr>
            <a:xfrm>
              <a:off x="3844435" y="3387923"/>
              <a:ext cx="670909" cy="661333"/>
            </a:xfrm>
            <a:prstGeom prst="rect">
              <a:avLst/>
            </a:prstGeom>
            <a:effectLst>
              <a:outerShdw blurRad="279400" dist="152400" dir="2700000" sx="102000" sy="102000" algn="tl" rotWithShape="0">
                <a:prstClr val="black">
                  <a:alpha val="28000"/>
                </a:prstClr>
              </a:outerShdw>
            </a:effectLst>
          </p:spPr>
        </p:pic>
        <p:sp>
          <p:nvSpPr>
            <p:cNvPr id="97" name="椭圆 96"/>
            <p:cNvSpPr/>
            <p:nvPr/>
          </p:nvSpPr>
          <p:spPr>
            <a:xfrm>
              <a:off x="3888740" y="3430429"/>
              <a:ext cx="582298" cy="576322"/>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8652" name="组合 111"/>
            <p:cNvGrpSpPr/>
            <p:nvPr/>
          </p:nvGrpSpPr>
          <p:grpSpPr bwMode="auto">
            <a:xfrm>
              <a:off x="4026720" y="3562945"/>
              <a:ext cx="540524" cy="481311"/>
              <a:chOff x="952501" y="6013451"/>
              <a:chExt cx="511175" cy="460375"/>
            </a:xfrm>
          </p:grpSpPr>
          <p:sp>
            <p:nvSpPr>
              <p:cNvPr id="11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866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68664"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3" name="组合 12"/>
          <p:cNvGrpSpPr/>
          <p:nvPr/>
        </p:nvGrpSpPr>
        <p:grpSpPr>
          <a:xfrm>
            <a:off x="6259707" y="4448056"/>
            <a:ext cx="729139" cy="662583"/>
            <a:chOff x="6259707" y="4448056"/>
            <a:chExt cx="729139" cy="662583"/>
          </a:xfrm>
        </p:grpSpPr>
        <p:pic>
          <p:nvPicPr>
            <p:cNvPr id="117" name="图片 116"/>
            <p:cNvPicPr>
              <a:picLocks noChangeAspect="1"/>
            </p:cNvPicPr>
            <p:nvPr/>
          </p:nvPicPr>
          <p:blipFill>
            <a:blip r:embed="rId3" cstate="print"/>
            <a:stretch>
              <a:fillRect/>
            </a:stretch>
          </p:blipFill>
          <p:spPr>
            <a:xfrm>
              <a:off x="6259707" y="4448056"/>
              <a:ext cx="669643" cy="662583"/>
            </a:xfrm>
            <a:prstGeom prst="rect">
              <a:avLst/>
            </a:prstGeom>
            <a:effectLst>
              <a:outerShdw blurRad="279400" dist="152400" dir="2700000" sx="102000" sy="102000" algn="tl" rotWithShape="0">
                <a:prstClr val="black">
                  <a:alpha val="28000"/>
                </a:prstClr>
              </a:outerShdw>
            </a:effectLst>
          </p:spPr>
        </p:pic>
        <p:sp>
          <p:nvSpPr>
            <p:cNvPr id="116" name="椭圆 115"/>
            <p:cNvSpPr/>
            <p:nvPr/>
          </p:nvSpPr>
          <p:spPr>
            <a:xfrm>
              <a:off x="6300215" y="4491812"/>
              <a:ext cx="582298" cy="575072"/>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8654" name="组合 117"/>
            <p:cNvGrpSpPr/>
            <p:nvPr/>
          </p:nvGrpSpPr>
          <p:grpSpPr bwMode="auto">
            <a:xfrm>
              <a:off x="6439460" y="4610577"/>
              <a:ext cx="549386" cy="482560"/>
              <a:chOff x="688976" y="7240588"/>
              <a:chExt cx="519113" cy="461963"/>
            </a:xfrm>
          </p:grpSpPr>
          <p:sp>
            <p:nvSpPr>
              <p:cNvPr id="11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865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6865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64" name="组合 63"/>
          <p:cNvGrpSpPr/>
          <p:nvPr/>
        </p:nvGrpSpPr>
        <p:grpSpPr>
          <a:xfrm>
            <a:off x="-198457" y="144052"/>
            <a:ext cx="9920307" cy="324036"/>
            <a:chOff x="-198457" y="144052"/>
            <a:chExt cx="9920307" cy="324036"/>
          </a:xfrm>
        </p:grpSpPr>
        <p:cxnSp>
          <p:nvCxnSpPr>
            <p:cNvPr id="65" name="直接连接符 64"/>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198457" y="144052"/>
              <a:ext cx="2066885" cy="319659"/>
              <a:chOff x="2559580" y="72044"/>
              <a:chExt cx="2066885" cy="319659"/>
            </a:xfrm>
          </p:grpSpPr>
          <p:sp>
            <p:nvSpPr>
              <p:cNvPr id="88" name="五边形 87"/>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71" name="组合 70"/>
            <p:cNvGrpSpPr/>
            <p:nvPr/>
          </p:nvGrpSpPr>
          <p:grpSpPr>
            <a:xfrm>
              <a:off x="1273126" y="144052"/>
              <a:ext cx="2066885" cy="319659"/>
              <a:chOff x="4972411" y="72044"/>
              <a:chExt cx="2066885" cy="319659"/>
            </a:xfrm>
          </p:grpSpPr>
          <p:sp>
            <p:nvSpPr>
              <p:cNvPr id="86" name="五边形 85"/>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82" name="组合 81"/>
            <p:cNvGrpSpPr/>
            <p:nvPr/>
          </p:nvGrpSpPr>
          <p:grpSpPr>
            <a:xfrm>
              <a:off x="2753871" y="144052"/>
              <a:ext cx="2066885" cy="319659"/>
              <a:chOff x="7404958" y="72044"/>
              <a:chExt cx="2066885" cy="319659"/>
            </a:xfrm>
          </p:grpSpPr>
          <p:sp>
            <p:nvSpPr>
              <p:cNvPr id="83" name="五边形 8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92" name="组合 91"/>
          <p:cNvGrpSpPr/>
          <p:nvPr/>
        </p:nvGrpSpPr>
        <p:grpSpPr>
          <a:xfrm>
            <a:off x="4284861" y="108049"/>
            <a:ext cx="2066885" cy="468053"/>
            <a:chOff x="121344" y="72044"/>
            <a:chExt cx="2066885" cy="468053"/>
          </a:xfrm>
        </p:grpSpPr>
        <p:sp>
          <p:nvSpPr>
            <p:cNvPr id="94" name="五边形 93"/>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250" fill="hold"/>
                                        <p:tgtEl>
                                          <p:spTgt spid="64"/>
                                        </p:tgtEl>
                                        <p:attrNameLst>
                                          <p:attrName>ppt_x</p:attrName>
                                        </p:attrNameLst>
                                      </p:cBhvr>
                                      <p:tavLst>
                                        <p:tav tm="0">
                                          <p:val>
                                            <p:strVal val="1+#ppt_w/2"/>
                                          </p:val>
                                        </p:tav>
                                        <p:tav tm="100000">
                                          <p:val>
                                            <p:strVal val="#ppt_x"/>
                                          </p:val>
                                        </p:tav>
                                      </p:tavLst>
                                    </p:anim>
                                    <p:anim calcmode="lin" valueType="num">
                                      <p:cBhvr additive="base">
                                        <p:cTn id="8" dur="25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2"/>
                                        </p:tgtEl>
                                        <p:attrNameLst>
                                          <p:attrName>style.visibility</p:attrName>
                                        </p:attrNameLst>
                                      </p:cBhvr>
                                      <p:to>
                                        <p:strVal val="visible"/>
                                      </p:to>
                                    </p:set>
                                    <p:anim calcmode="lin" valueType="num">
                                      <p:cBhvr additive="base">
                                        <p:cTn id="12" dur="250" fill="hold"/>
                                        <p:tgtEl>
                                          <p:spTgt spid="92"/>
                                        </p:tgtEl>
                                        <p:attrNameLst>
                                          <p:attrName>ppt_x</p:attrName>
                                        </p:attrNameLst>
                                      </p:cBhvr>
                                      <p:tavLst>
                                        <p:tav tm="0">
                                          <p:val>
                                            <p:strVal val="#ppt_x"/>
                                          </p:val>
                                        </p:tav>
                                        <p:tav tm="100000">
                                          <p:val>
                                            <p:strVal val="#ppt_x"/>
                                          </p:val>
                                        </p:tav>
                                      </p:tavLst>
                                    </p:anim>
                                    <p:anim calcmode="lin" valueType="num">
                                      <p:cBhvr additive="base">
                                        <p:cTn id="13" dur="250" fill="hold"/>
                                        <p:tgtEl>
                                          <p:spTgt spid="9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250"/>
                                        <p:tgtEl>
                                          <p:spTgt spid="84"/>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250"/>
                                        <p:tgtEl>
                                          <p:spTgt spid="25"/>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250" fill="hold"/>
                                        <p:tgtEl>
                                          <p:spTgt spid="10"/>
                                        </p:tgtEl>
                                        <p:attrNameLst>
                                          <p:attrName>ppt_w</p:attrName>
                                        </p:attrNameLst>
                                      </p:cBhvr>
                                      <p:tavLst>
                                        <p:tav tm="0">
                                          <p:val>
                                            <p:fltVal val="0"/>
                                          </p:val>
                                        </p:tav>
                                        <p:tav tm="100000">
                                          <p:val>
                                            <p:strVal val="#ppt_w"/>
                                          </p:val>
                                        </p:tav>
                                      </p:tavLst>
                                    </p:anim>
                                    <p:anim calcmode="lin" valueType="num">
                                      <p:cBhvr>
                                        <p:cTn id="26" dur="250" fill="hold"/>
                                        <p:tgtEl>
                                          <p:spTgt spid="10"/>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250"/>
                                        <p:tgtEl>
                                          <p:spTgt spid="21"/>
                                        </p:tgtEl>
                                      </p:cBhvr>
                                    </p:animEffect>
                                  </p:childTnLst>
                                </p:cTn>
                              </p:par>
                            </p:childTnLst>
                          </p:cTn>
                        </p:par>
                        <p:par>
                          <p:cTn id="31" fill="hold">
                            <p:stCondLst>
                              <p:cond delay="3000"/>
                            </p:stCondLst>
                            <p:childTnLst>
                              <p:par>
                                <p:cTn id="32" presetID="49" presetClass="entr" presetSubtype="0" decel="10000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250" fill="hold"/>
                                        <p:tgtEl>
                                          <p:spTgt spid="2"/>
                                        </p:tgtEl>
                                        <p:attrNameLst>
                                          <p:attrName>ppt_w</p:attrName>
                                        </p:attrNameLst>
                                      </p:cBhvr>
                                      <p:tavLst>
                                        <p:tav tm="0">
                                          <p:val>
                                            <p:fltVal val="0"/>
                                          </p:val>
                                        </p:tav>
                                        <p:tav tm="100000">
                                          <p:val>
                                            <p:strVal val="#ppt_w"/>
                                          </p:val>
                                        </p:tav>
                                      </p:tavLst>
                                    </p:anim>
                                    <p:anim calcmode="lin" valueType="num">
                                      <p:cBhvr>
                                        <p:cTn id="35" dur="250" fill="hold"/>
                                        <p:tgtEl>
                                          <p:spTgt spid="2"/>
                                        </p:tgtEl>
                                        <p:attrNameLst>
                                          <p:attrName>ppt_h</p:attrName>
                                        </p:attrNameLst>
                                      </p:cBhvr>
                                      <p:tavLst>
                                        <p:tav tm="0">
                                          <p:val>
                                            <p:fltVal val="0"/>
                                          </p:val>
                                        </p:tav>
                                        <p:tav tm="100000">
                                          <p:val>
                                            <p:strVal val="#ppt_h"/>
                                          </p:val>
                                        </p:tav>
                                      </p:tavLst>
                                    </p:anim>
                                    <p:anim calcmode="lin" valueType="num">
                                      <p:cBhvr>
                                        <p:cTn id="36" dur="250" fill="hold"/>
                                        <p:tgtEl>
                                          <p:spTgt spid="2"/>
                                        </p:tgtEl>
                                        <p:attrNameLst>
                                          <p:attrName>style.rotation</p:attrName>
                                        </p:attrNameLst>
                                      </p:cBhvr>
                                      <p:tavLst>
                                        <p:tav tm="0">
                                          <p:val>
                                            <p:fltVal val="360"/>
                                          </p:val>
                                        </p:tav>
                                        <p:tav tm="100000">
                                          <p:val>
                                            <p:fltVal val="0"/>
                                          </p:val>
                                        </p:tav>
                                      </p:tavLst>
                                    </p:anim>
                                    <p:animEffect transition="in" filter="fade">
                                      <p:cBhvr>
                                        <p:cTn id="37" dur="250"/>
                                        <p:tgtEl>
                                          <p:spTgt spid="2"/>
                                        </p:tgtEl>
                                      </p:cBhvr>
                                    </p:animEffect>
                                  </p:childTnLst>
                                </p:cTn>
                              </p:par>
                            </p:childTnLst>
                          </p:cTn>
                        </p:par>
                        <p:par>
                          <p:cTn id="38" fill="hold">
                            <p:stCondLst>
                              <p:cond delay="3500"/>
                            </p:stCondLst>
                            <p:childTnLst>
                              <p:par>
                                <p:cTn id="39" presetID="23" presetClass="entr" presetSubtype="16"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250" fill="hold"/>
                                        <p:tgtEl>
                                          <p:spTgt spid="11"/>
                                        </p:tgtEl>
                                        <p:attrNameLst>
                                          <p:attrName>ppt_w</p:attrName>
                                        </p:attrNameLst>
                                      </p:cBhvr>
                                      <p:tavLst>
                                        <p:tav tm="0">
                                          <p:val>
                                            <p:fltVal val="0"/>
                                          </p:val>
                                        </p:tav>
                                        <p:tav tm="100000">
                                          <p:val>
                                            <p:strVal val="#ppt_w"/>
                                          </p:val>
                                        </p:tav>
                                      </p:tavLst>
                                    </p:anim>
                                    <p:anim calcmode="lin" valueType="num">
                                      <p:cBhvr>
                                        <p:cTn id="42" dur="250" fill="hold"/>
                                        <p:tgtEl>
                                          <p:spTgt spid="11"/>
                                        </p:tgtEl>
                                        <p:attrNameLst>
                                          <p:attrName>ppt_h</p:attrName>
                                        </p:attrNameLst>
                                      </p:cBhvr>
                                      <p:tavLst>
                                        <p:tav tm="0">
                                          <p:val>
                                            <p:fltVal val="0"/>
                                          </p:val>
                                        </p:tav>
                                        <p:tav tm="100000">
                                          <p:val>
                                            <p:strVal val="#ppt_h"/>
                                          </p:val>
                                        </p:tav>
                                      </p:tavLst>
                                    </p:anim>
                                  </p:childTnLst>
                                </p:cTn>
                              </p:par>
                            </p:childTnLst>
                          </p:cTn>
                        </p:par>
                        <p:par>
                          <p:cTn id="43" fill="hold">
                            <p:stCondLst>
                              <p:cond delay="4000"/>
                            </p:stCondLst>
                            <p:childTnLst>
                              <p:par>
                                <p:cTn id="44" presetID="22" presetClass="entr" presetSubtype="4"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250"/>
                                        <p:tgtEl>
                                          <p:spTgt spid="20"/>
                                        </p:tgtEl>
                                      </p:cBhvr>
                                    </p:animEffect>
                                  </p:childTnLst>
                                </p:cTn>
                              </p:par>
                            </p:childTnLst>
                          </p:cTn>
                        </p:par>
                        <p:par>
                          <p:cTn id="47" fill="hold">
                            <p:stCondLst>
                              <p:cond delay="4500"/>
                            </p:stCondLst>
                            <p:childTnLst>
                              <p:par>
                                <p:cTn id="48" presetID="49" presetClass="entr" presetSubtype="0" decel="100000"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250" fill="hold"/>
                                        <p:tgtEl>
                                          <p:spTgt spid="7"/>
                                        </p:tgtEl>
                                        <p:attrNameLst>
                                          <p:attrName>ppt_w</p:attrName>
                                        </p:attrNameLst>
                                      </p:cBhvr>
                                      <p:tavLst>
                                        <p:tav tm="0">
                                          <p:val>
                                            <p:fltVal val="0"/>
                                          </p:val>
                                        </p:tav>
                                        <p:tav tm="100000">
                                          <p:val>
                                            <p:strVal val="#ppt_w"/>
                                          </p:val>
                                        </p:tav>
                                      </p:tavLst>
                                    </p:anim>
                                    <p:anim calcmode="lin" valueType="num">
                                      <p:cBhvr>
                                        <p:cTn id="51" dur="250" fill="hold"/>
                                        <p:tgtEl>
                                          <p:spTgt spid="7"/>
                                        </p:tgtEl>
                                        <p:attrNameLst>
                                          <p:attrName>ppt_h</p:attrName>
                                        </p:attrNameLst>
                                      </p:cBhvr>
                                      <p:tavLst>
                                        <p:tav tm="0">
                                          <p:val>
                                            <p:fltVal val="0"/>
                                          </p:val>
                                        </p:tav>
                                        <p:tav tm="100000">
                                          <p:val>
                                            <p:strVal val="#ppt_h"/>
                                          </p:val>
                                        </p:tav>
                                      </p:tavLst>
                                    </p:anim>
                                    <p:anim calcmode="lin" valueType="num">
                                      <p:cBhvr>
                                        <p:cTn id="52" dur="250" fill="hold"/>
                                        <p:tgtEl>
                                          <p:spTgt spid="7"/>
                                        </p:tgtEl>
                                        <p:attrNameLst>
                                          <p:attrName>style.rotation</p:attrName>
                                        </p:attrNameLst>
                                      </p:cBhvr>
                                      <p:tavLst>
                                        <p:tav tm="0">
                                          <p:val>
                                            <p:fltVal val="360"/>
                                          </p:val>
                                        </p:tav>
                                        <p:tav tm="100000">
                                          <p:val>
                                            <p:fltVal val="0"/>
                                          </p:val>
                                        </p:tav>
                                      </p:tavLst>
                                    </p:anim>
                                    <p:animEffect transition="in" filter="fade">
                                      <p:cBhvr>
                                        <p:cTn id="53" dur="250"/>
                                        <p:tgtEl>
                                          <p:spTgt spid="7"/>
                                        </p:tgtEl>
                                      </p:cBhvr>
                                    </p:animEffect>
                                  </p:childTnLst>
                                </p:cTn>
                              </p:par>
                            </p:childTnLst>
                          </p:cTn>
                        </p:par>
                        <p:par>
                          <p:cTn id="54" fill="hold">
                            <p:stCondLst>
                              <p:cond delay="5000"/>
                            </p:stCondLst>
                            <p:childTnLst>
                              <p:par>
                                <p:cTn id="55" presetID="23" presetClass="entr" presetSubtype="16"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250" fill="hold"/>
                                        <p:tgtEl>
                                          <p:spTgt spid="12"/>
                                        </p:tgtEl>
                                        <p:attrNameLst>
                                          <p:attrName>ppt_w</p:attrName>
                                        </p:attrNameLst>
                                      </p:cBhvr>
                                      <p:tavLst>
                                        <p:tav tm="0">
                                          <p:val>
                                            <p:fltVal val="0"/>
                                          </p:val>
                                        </p:tav>
                                        <p:tav tm="100000">
                                          <p:val>
                                            <p:strVal val="#ppt_w"/>
                                          </p:val>
                                        </p:tav>
                                      </p:tavLst>
                                    </p:anim>
                                    <p:anim calcmode="lin" valueType="num">
                                      <p:cBhvr>
                                        <p:cTn id="58" dur="250" fill="hold"/>
                                        <p:tgtEl>
                                          <p:spTgt spid="12"/>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250"/>
                                        <p:tgtEl>
                                          <p:spTgt spid="22"/>
                                        </p:tgtEl>
                                      </p:cBhvr>
                                    </p:animEffect>
                                  </p:childTnLst>
                                </p:cTn>
                              </p:par>
                            </p:childTnLst>
                          </p:cTn>
                        </p:par>
                        <p:par>
                          <p:cTn id="63" fill="hold">
                            <p:stCondLst>
                              <p:cond delay="6000"/>
                            </p:stCondLst>
                            <p:childTnLst>
                              <p:par>
                                <p:cTn id="64" presetID="49" presetClass="entr" presetSubtype="0" decel="100000"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250" fill="hold"/>
                                        <p:tgtEl>
                                          <p:spTgt spid="8"/>
                                        </p:tgtEl>
                                        <p:attrNameLst>
                                          <p:attrName>ppt_w</p:attrName>
                                        </p:attrNameLst>
                                      </p:cBhvr>
                                      <p:tavLst>
                                        <p:tav tm="0">
                                          <p:val>
                                            <p:fltVal val="0"/>
                                          </p:val>
                                        </p:tav>
                                        <p:tav tm="100000">
                                          <p:val>
                                            <p:strVal val="#ppt_w"/>
                                          </p:val>
                                        </p:tav>
                                      </p:tavLst>
                                    </p:anim>
                                    <p:anim calcmode="lin" valueType="num">
                                      <p:cBhvr>
                                        <p:cTn id="67" dur="250" fill="hold"/>
                                        <p:tgtEl>
                                          <p:spTgt spid="8"/>
                                        </p:tgtEl>
                                        <p:attrNameLst>
                                          <p:attrName>ppt_h</p:attrName>
                                        </p:attrNameLst>
                                      </p:cBhvr>
                                      <p:tavLst>
                                        <p:tav tm="0">
                                          <p:val>
                                            <p:fltVal val="0"/>
                                          </p:val>
                                        </p:tav>
                                        <p:tav tm="100000">
                                          <p:val>
                                            <p:strVal val="#ppt_h"/>
                                          </p:val>
                                        </p:tav>
                                      </p:tavLst>
                                    </p:anim>
                                    <p:anim calcmode="lin" valueType="num">
                                      <p:cBhvr>
                                        <p:cTn id="68" dur="250" fill="hold"/>
                                        <p:tgtEl>
                                          <p:spTgt spid="8"/>
                                        </p:tgtEl>
                                        <p:attrNameLst>
                                          <p:attrName>style.rotation</p:attrName>
                                        </p:attrNameLst>
                                      </p:cBhvr>
                                      <p:tavLst>
                                        <p:tav tm="0">
                                          <p:val>
                                            <p:fltVal val="360"/>
                                          </p:val>
                                        </p:tav>
                                        <p:tav tm="100000">
                                          <p:val>
                                            <p:fltVal val="0"/>
                                          </p:val>
                                        </p:tav>
                                      </p:tavLst>
                                    </p:anim>
                                    <p:animEffect transition="in" filter="fade">
                                      <p:cBhvr>
                                        <p:cTn id="69" dur="250"/>
                                        <p:tgtEl>
                                          <p:spTgt spid="8"/>
                                        </p:tgtEl>
                                      </p:cBhvr>
                                    </p:animEffect>
                                  </p:childTnLst>
                                </p:cTn>
                              </p:par>
                            </p:childTnLst>
                          </p:cTn>
                        </p:par>
                        <p:par>
                          <p:cTn id="70" fill="hold">
                            <p:stCondLst>
                              <p:cond delay="6500"/>
                            </p:stCondLst>
                            <p:childTnLst>
                              <p:par>
                                <p:cTn id="71" presetID="23" presetClass="entr" presetSubtype="16"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250" fill="hold"/>
                                        <p:tgtEl>
                                          <p:spTgt spid="13"/>
                                        </p:tgtEl>
                                        <p:attrNameLst>
                                          <p:attrName>ppt_w</p:attrName>
                                        </p:attrNameLst>
                                      </p:cBhvr>
                                      <p:tavLst>
                                        <p:tav tm="0">
                                          <p:val>
                                            <p:fltVal val="0"/>
                                          </p:val>
                                        </p:tav>
                                        <p:tav tm="100000">
                                          <p:val>
                                            <p:strVal val="#ppt_w"/>
                                          </p:val>
                                        </p:tav>
                                      </p:tavLst>
                                    </p:anim>
                                    <p:anim calcmode="lin" valueType="num">
                                      <p:cBhvr>
                                        <p:cTn id="74" dur="250" fill="hold"/>
                                        <p:tgtEl>
                                          <p:spTgt spid="13"/>
                                        </p:tgtEl>
                                        <p:attrNameLst>
                                          <p:attrName>ppt_h</p:attrName>
                                        </p:attrNameLst>
                                      </p:cBhvr>
                                      <p:tavLst>
                                        <p:tav tm="0">
                                          <p:val>
                                            <p:fltVal val="0"/>
                                          </p:val>
                                        </p:tav>
                                        <p:tav tm="100000">
                                          <p:val>
                                            <p:strVal val="#ppt_h"/>
                                          </p:val>
                                        </p:tav>
                                      </p:tavLst>
                                    </p:anim>
                                  </p:childTnLst>
                                </p:cTn>
                              </p:par>
                            </p:childTnLst>
                          </p:cTn>
                        </p:par>
                        <p:par>
                          <p:cTn id="75" fill="hold">
                            <p:stCondLst>
                              <p:cond delay="7000"/>
                            </p:stCondLst>
                            <p:childTnLst>
                              <p:par>
                                <p:cTn id="76" presetID="22" presetClass="entr" presetSubtype="4"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down)">
                                      <p:cBhvr>
                                        <p:cTn id="78" dur="250"/>
                                        <p:tgtEl>
                                          <p:spTgt spid="19"/>
                                        </p:tgtEl>
                                      </p:cBhvr>
                                    </p:animEffect>
                                  </p:childTnLst>
                                </p:cTn>
                              </p:par>
                            </p:childTnLst>
                          </p:cTn>
                        </p:par>
                        <p:par>
                          <p:cTn id="79" fill="hold">
                            <p:stCondLst>
                              <p:cond delay="7500"/>
                            </p:stCondLst>
                            <p:childTnLst>
                              <p:par>
                                <p:cTn id="80" presetID="49" presetClass="entr" presetSubtype="0" decel="100000"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250" fill="hold"/>
                                        <p:tgtEl>
                                          <p:spTgt spid="9"/>
                                        </p:tgtEl>
                                        <p:attrNameLst>
                                          <p:attrName>ppt_w</p:attrName>
                                        </p:attrNameLst>
                                      </p:cBhvr>
                                      <p:tavLst>
                                        <p:tav tm="0">
                                          <p:val>
                                            <p:fltVal val="0"/>
                                          </p:val>
                                        </p:tav>
                                        <p:tav tm="100000">
                                          <p:val>
                                            <p:strVal val="#ppt_w"/>
                                          </p:val>
                                        </p:tav>
                                      </p:tavLst>
                                    </p:anim>
                                    <p:anim calcmode="lin" valueType="num">
                                      <p:cBhvr>
                                        <p:cTn id="83" dur="250" fill="hold"/>
                                        <p:tgtEl>
                                          <p:spTgt spid="9"/>
                                        </p:tgtEl>
                                        <p:attrNameLst>
                                          <p:attrName>ppt_h</p:attrName>
                                        </p:attrNameLst>
                                      </p:cBhvr>
                                      <p:tavLst>
                                        <p:tav tm="0">
                                          <p:val>
                                            <p:fltVal val="0"/>
                                          </p:val>
                                        </p:tav>
                                        <p:tav tm="100000">
                                          <p:val>
                                            <p:strVal val="#ppt_h"/>
                                          </p:val>
                                        </p:tav>
                                      </p:tavLst>
                                    </p:anim>
                                    <p:anim calcmode="lin" valueType="num">
                                      <p:cBhvr>
                                        <p:cTn id="84" dur="250" fill="hold"/>
                                        <p:tgtEl>
                                          <p:spTgt spid="9"/>
                                        </p:tgtEl>
                                        <p:attrNameLst>
                                          <p:attrName>style.rotation</p:attrName>
                                        </p:attrNameLst>
                                      </p:cBhvr>
                                      <p:tavLst>
                                        <p:tav tm="0">
                                          <p:val>
                                            <p:fltVal val="360"/>
                                          </p:val>
                                        </p:tav>
                                        <p:tav tm="100000">
                                          <p:val>
                                            <p:fltVal val="0"/>
                                          </p:val>
                                        </p:tav>
                                      </p:tavLst>
                                    </p:anim>
                                    <p:animEffect transition="in" filter="fade">
                                      <p:cBhvr>
                                        <p:cTn id="8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0" grpId="0" animBg="1"/>
      <p:bldP spid="21" grpId="0" animBg="1"/>
      <p:bldP spid="22" grpId="0" animBg="1"/>
      <p:bldP spid="8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114098" y="1042631"/>
            <a:ext cx="3893803" cy="897612"/>
            <a:chOff x="5114098" y="1042631"/>
            <a:chExt cx="3893803" cy="897612"/>
          </a:xfrm>
        </p:grpSpPr>
        <p:grpSp>
          <p:nvGrpSpPr>
            <p:cNvPr id="72706" name="组合 3"/>
            <p:cNvGrpSpPr/>
            <p:nvPr/>
          </p:nvGrpSpPr>
          <p:grpSpPr bwMode="auto">
            <a:xfrm>
              <a:off x="5114098" y="1042631"/>
              <a:ext cx="3893803" cy="897612"/>
              <a:chOff x="6414055" y="1323255"/>
              <a:chExt cx="4882261" cy="1141097"/>
            </a:xfrm>
          </p:grpSpPr>
          <p:grpSp>
            <p:nvGrpSpPr>
              <p:cNvPr id="72795" name="组合 55"/>
              <p:cNvGrpSpPr/>
              <p:nvPr/>
            </p:nvGrpSpPr>
            <p:grpSpPr bwMode="auto">
              <a:xfrm>
                <a:off x="6533536" y="1423406"/>
                <a:ext cx="4762780" cy="940796"/>
                <a:chOff x="3791744" y="5346476"/>
                <a:chExt cx="5832648" cy="1152128"/>
              </a:xfrm>
            </p:grpSpPr>
            <p:sp>
              <p:nvSpPr>
                <p:cNvPr id="57" name="圆角矩形 56"/>
                <p:cNvSpPr/>
                <p:nvPr/>
              </p:nvSpPr>
              <p:spPr>
                <a:xfrm>
                  <a:off x="4007768" y="5518711"/>
                  <a:ext cx="5400600" cy="807659"/>
                </a:xfrm>
                <a:prstGeom prst="roundRect">
                  <a:avLst>
                    <a:gd name="adj" fmla="val 50000"/>
                  </a:avLst>
                </a:prstGeom>
                <a:solidFill>
                  <a:schemeClr val="accent3"/>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8" name="任意多边形 57"/>
                <p:cNvSpPr/>
                <p:nvPr/>
              </p:nvSpPr>
              <p:spPr>
                <a:xfrm>
                  <a:off x="3791205" y="5346444"/>
                  <a:ext cx="5833187" cy="1152193"/>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 name="圆角矩形 58"/>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2796" name="组合 2"/>
              <p:cNvGrpSpPr/>
              <p:nvPr/>
            </p:nvGrpSpPr>
            <p:grpSpPr bwMode="auto">
              <a:xfrm>
                <a:off x="6414055" y="1323255"/>
                <a:ext cx="1141097" cy="1141097"/>
                <a:chOff x="6124811" y="347435"/>
                <a:chExt cx="1141097" cy="1141097"/>
              </a:xfrm>
            </p:grpSpPr>
            <p:sp>
              <p:nvSpPr>
                <p:cNvPr id="2" name="椭圆 1"/>
                <p:cNvSpPr/>
                <p:nvPr/>
              </p:nvSpPr>
              <p:spPr>
                <a:xfrm>
                  <a:off x="6234329" y="457095"/>
                  <a:ext cx="922169" cy="921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2798" name="组合 59"/>
                <p:cNvGrpSpPr/>
                <p:nvPr/>
              </p:nvGrpSpPr>
              <p:grpSpPr bwMode="auto">
                <a:xfrm>
                  <a:off x="6124811" y="347435"/>
                  <a:ext cx="1141097" cy="1141097"/>
                  <a:chOff x="3733576" y="3930057"/>
                  <a:chExt cx="1800000" cy="1800000"/>
                </a:xfrm>
              </p:grpSpPr>
              <p:sp>
                <p:nvSpPr>
                  <p:cNvPr id="61" name="椭圆 60"/>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9" name="任意多边形 68"/>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6" name="椭圆 115"/>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sp>
          <p:nvSpPr>
            <p:cNvPr id="72710" name="文本框 163"/>
            <p:cNvSpPr txBox="1">
              <a:spLocks noChangeArrowheads="1"/>
            </p:cNvSpPr>
            <p:nvPr/>
          </p:nvSpPr>
          <p:spPr bwMode="auto">
            <a:xfrm>
              <a:off x="6167299" y="1333917"/>
              <a:ext cx="1788063"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600" dirty="0">
                  <a:solidFill>
                    <a:schemeClr val="bg1"/>
                  </a:solidFill>
                  <a:latin typeface="Arial" panose="020B0604020202020204" pitchFamily="34" charset="0"/>
                  <a:cs typeface="Arial" panose="020B0604020202020204" pitchFamily="34" charset="0"/>
                </a:rPr>
                <a:t>点击添加标题文字</a:t>
              </a:r>
            </a:p>
          </p:txBody>
        </p:sp>
        <p:grpSp>
          <p:nvGrpSpPr>
            <p:cNvPr id="72714" name="组合 167"/>
            <p:cNvGrpSpPr/>
            <p:nvPr/>
          </p:nvGrpSpPr>
          <p:grpSpPr bwMode="auto">
            <a:xfrm>
              <a:off x="5429300" y="1330166"/>
              <a:ext cx="522802" cy="476310"/>
              <a:chOff x="12327405" y="858403"/>
              <a:chExt cx="833274" cy="767141"/>
            </a:xfrm>
          </p:grpSpPr>
          <p:sp>
            <p:nvSpPr>
              <p:cNvPr id="16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72739"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72740"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5114098" y="2019003"/>
            <a:ext cx="3893803" cy="898862"/>
            <a:chOff x="5114098" y="2019003"/>
            <a:chExt cx="3893803" cy="898862"/>
          </a:xfrm>
        </p:grpSpPr>
        <p:grpSp>
          <p:nvGrpSpPr>
            <p:cNvPr id="72707" name="组合 130"/>
            <p:cNvGrpSpPr/>
            <p:nvPr/>
          </p:nvGrpSpPr>
          <p:grpSpPr bwMode="auto">
            <a:xfrm>
              <a:off x="5114098" y="2019003"/>
              <a:ext cx="3893803" cy="898862"/>
              <a:chOff x="6414055" y="1323255"/>
              <a:chExt cx="4882261" cy="1141097"/>
            </a:xfrm>
          </p:grpSpPr>
          <p:grpSp>
            <p:nvGrpSpPr>
              <p:cNvPr id="72777" name="组合 131"/>
              <p:cNvGrpSpPr/>
              <p:nvPr/>
            </p:nvGrpSpPr>
            <p:grpSpPr bwMode="auto">
              <a:xfrm>
                <a:off x="6533536" y="1423406"/>
                <a:ext cx="4762780" cy="940796"/>
                <a:chOff x="3791744" y="5346476"/>
                <a:chExt cx="5832648" cy="1152128"/>
              </a:xfrm>
            </p:grpSpPr>
            <p:sp>
              <p:nvSpPr>
                <p:cNvPr id="139" name="圆角矩形 138"/>
                <p:cNvSpPr/>
                <p:nvPr/>
              </p:nvSpPr>
              <p:spPr>
                <a:xfrm>
                  <a:off x="4007768" y="5518711"/>
                  <a:ext cx="5400600" cy="807659"/>
                </a:xfrm>
                <a:prstGeom prst="roundRect">
                  <a:avLst>
                    <a:gd name="adj" fmla="val 50000"/>
                  </a:avLst>
                </a:prstGeom>
                <a:solidFill>
                  <a:schemeClr val="accent1"/>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0" name="任意多边形 139"/>
                <p:cNvSpPr/>
                <p:nvPr/>
              </p:nvSpPr>
              <p:spPr>
                <a:xfrm>
                  <a:off x="3791205" y="5346272"/>
                  <a:ext cx="5833187" cy="1152534"/>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1" name="圆角矩形 140"/>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2778" name="组合 132"/>
              <p:cNvGrpSpPr/>
              <p:nvPr/>
            </p:nvGrpSpPr>
            <p:grpSpPr bwMode="auto">
              <a:xfrm>
                <a:off x="6414055" y="1323255"/>
                <a:ext cx="1141097" cy="1141097"/>
                <a:chOff x="6124811" y="347435"/>
                <a:chExt cx="1141097" cy="1141097"/>
              </a:xfrm>
            </p:grpSpPr>
            <p:sp>
              <p:nvSpPr>
                <p:cNvPr id="134" name="椭圆 133"/>
                <p:cNvSpPr/>
                <p:nvPr/>
              </p:nvSpPr>
              <p:spPr>
                <a:xfrm>
                  <a:off x="6234329" y="456942"/>
                  <a:ext cx="922169" cy="9220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2780" name="组合 134"/>
                <p:cNvGrpSpPr/>
                <p:nvPr/>
              </p:nvGrpSpPr>
              <p:grpSpPr bwMode="auto">
                <a:xfrm>
                  <a:off x="6124811" y="347435"/>
                  <a:ext cx="1141097" cy="1141097"/>
                  <a:chOff x="3733576" y="3930057"/>
                  <a:chExt cx="1800000" cy="1800000"/>
                </a:xfrm>
              </p:grpSpPr>
              <p:sp>
                <p:nvSpPr>
                  <p:cNvPr id="136" name="椭圆 13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7" name="任意多边形 136"/>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8" name="椭圆 13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sp>
          <p:nvSpPr>
            <p:cNvPr id="72711" name="文本框 164"/>
            <p:cNvSpPr txBox="1">
              <a:spLocks noChangeArrowheads="1"/>
            </p:cNvSpPr>
            <p:nvPr/>
          </p:nvSpPr>
          <p:spPr bwMode="auto">
            <a:xfrm>
              <a:off x="6167299" y="2334042"/>
              <a:ext cx="1788063"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600" dirty="0">
                  <a:solidFill>
                    <a:schemeClr val="bg1"/>
                  </a:solidFill>
                  <a:latin typeface="Arial" panose="020B0604020202020204" pitchFamily="34" charset="0"/>
                  <a:cs typeface="Arial" panose="020B0604020202020204" pitchFamily="34" charset="0"/>
                </a:rPr>
                <a:t>点击添加标题文字</a:t>
              </a:r>
            </a:p>
          </p:txBody>
        </p:sp>
        <p:grpSp>
          <p:nvGrpSpPr>
            <p:cNvPr id="72715" name="组合 171"/>
            <p:cNvGrpSpPr/>
            <p:nvPr/>
          </p:nvGrpSpPr>
          <p:grpSpPr bwMode="auto">
            <a:xfrm>
              <a:off x="5428034" y="2310289"/>
              <a:ext cx="534195" cy="475059"/>
              <a:chOff x="952501" y="6013451"/>
              <a:chExt cx="511175" cy="460375"/>
            </a:xfrm>
          </p:grpSpPr>
          <p:sp>
            <p:nvSpPr>
              <p:cNvPr id="17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7273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7273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5114098" y="2996625"/>
            <a:ext cx="3893803" cy="898862"/>
            <a:chOff x="5114098" y="2996625"/>
            <a:chExt cx="3893803" cy="898862"/>
          </a:xfrm>
        </p:grpSpPr>
        <p:grpSp>
          <p:nvGrpSpPr>
            <p:cNvPr id="72708" name="组合 141"/>
            <p:cNvGrpSpPr/>
            <p:nvPr/>
          </p:nvGrpSpPr>
          <p:grpSpPr bwMode="auto">
            <a:xfrm>
              <a:off x="5114098" y="2996625"/>
              <a:ext cx="3893803" cy="898862"/>
              <a:chOff x="6414055" y="1323255"/>
              <a:chExt cx="4882261" cy="1141097"/>
            </a:xfrm>
          </p:grpSpPr>
          <p:grpSp>
            <p:nvGrpSpPr>
              <p:cNvPr id="72759" name="组合 142"/>
              <p:cNvGrpSpPr/>
              <p:nvPr/>
            </p:nvGrpSpPr>
            <p:grpSpPr bwMode="auto">
              <a:xfrm>
                <a:off x="6533536" y="1423406"/>
                <a:ext cx="4762780" cy="940796"/>
                <a:chOff x="3791744" y="5346476"/>
                <a:chExt cx="5832648" cy="1152128"/>
              </a:xfrm>
            </p:grpSpPr>
            <p:sp>
              <p:nvSpPr>
                <p:cNvPr id="150" name="圆角矩形 149"/>
                <p:cNvSpPr/>
                <p:nvPr/>
              </p:nvSpPr>
              <p:spPr>
                <a:xfrm>
                  <a:off x="4007768" y="5518711"/>
                  <a:ext cx="5400600" cy="807659"/>
                </a:xfrm>
                <a:prstGeom prst="roundRect">
                  <a:avLst>
                    <a:gd name="adj" fmla="val 50000"/>
                  </a:avLst>
                </a:prstGeom>
                <a:solidFill>
                  <a:schemeClr val="accent2"/>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1" name="任意多边形 150"/>
                <p:cNvSpPr/>
                <p:nvPr/>
              </p:nvSpPr>
              <p:spPr>
                <a:xfrm>
                  <a:off x="3791205" y="5346272"/>
                  <a:ext cx="5833187" cy="1152534"/>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2" name="圆角矩形 151"/>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2760" name="组合 143"/>
              <p:cNvGrpSpPr/>
              <p:nvPr/>
            </p:nvGrpSpPr>
            <p:grpSpPr bwMode="auto">
              <a:xfrm>
                <a:off x="6414055" y="1323255"/>
                <a:ext cx="1141097" cy="1141097"/>
                <a:chOff x="6124811" y="347435"/>
                <a:chExt cx="1141097" cy="1141097"/>
              </a:xfrm>
            </p:grpSpPr>
            <p:sp>
              <p:nvSpPr>
                <p:cNvPr id="145" name="椭圆 144"/>
                <p:cNvSpPr/>
                <p:nvPr/>
              </p:nvSpPr>
              <p:spPr>
                <a:xfrm>
                  <a:off x="6234329" y="456942"/>
                  <a:ext cx="922169" cy="9220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2762" name="组合 145"/>
                <p:cNvGrpSpPr/>
                <p:nvPr/>
              </p:nvGrpSpPr>
              <p:grpSpPr bwMode="auto">
                <a:xfrm>
                  <a:off x="6124811" y="347435"/>
                  <a:ext cx="1141097" cy="1141097"/>
                  <a:chOff x="3733576" y="3930057"/>
                  <a:chExt cx="1800000" cy="1800000"/>
                </a:xfrm>
              </p:grpSpPr>
              <p:sp>
                <p:nvSpPr>
                  <p:cNvPr id="147" name="椭圆 146"/>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8" name="任意多边形 147"/>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9" name="椭圆 148"/>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sp>
          <p:nvSpPr>
            <p:cNvPr id="72712" name="文本框 165"/>
            <p:cNvSpPr txBox="1">
              <a:spLocks noChangeArrowheads="1"/>
            </p:cNvSpPr>
            <p:nvPr/>
          </p:nvSpPr>
          <p:spPr bwMode="auto">
            <a:xfrm>
              <a:off x="6167299" y="3335417"/>
              <a:ext cx="1788063"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600" dirty="0">
                  <a:solidFill>
                    <a:schemeClr val="bg1"/>
                  </a:solidFill>
                  <a:latin typeface="Arial" panose="020B0604020202020204" pitchFamily="34" charset="0"/>
                  <a:cs typeface="Arial" panose="020B0604020202020204" pitchFamily="34" charset="0"/>
                </a:rPr>
                <a:t>点击添加标题文字</a:t>
              </a:r>
            </a:p>
          </p:txBody>
        </p:sp>
        <p:grpSp>
          <p:nvGrpSpPr>
            <p:cNvPr id="72716" name="组合 175"/>
            <p:cNvGrpSpPr/>
            <p:nvPr/>
          </p:nvGrpSpPr>
          <p:grpSpPr bwMode="auto">
            <a:xfrm>
              <a:off x="5430565" y="3289162"/>
              <a:ext cx="534195" cy="475059"/>
              <a:chOff x="5405438" y="6815138"/>
              <a:chExt cx="511175" cy="460375"/>
            </a:xfrm>
          </p:grpSpPr>
          <p:sp>
            <p:nvSpPr>
              <p:cNvPr id="17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7272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72730"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6" name="组合 5"/>
          <p:cNvGrpSpPr/>
          <p:nvPr/>
        </p:nvGrpSpPr>
        <p:grpSpPr>
          <a:xfrm>
            <a:off x="5114098" y="3974247"/>
            <a:ext cx="3893803" cy="898862"/>
            <a:chOff x="5114098" y="3974247"/>
            <a:chExt cx="3893803" cy="898862"/>
          </a:xfrm>
        </p:grpSpPr>
        <p:grpSp>
          <p:nvGrpSpPr>
            <p:cNvPr id="72709" name="组合 152"/>
            <p:cNvGrpSpPr/>
            <p:nvPr/>
          </p:nvGrpSpPr>
          <p:grpSpPr bwMode="auto">
            <a:xfrm>
              <a:off x="5114098" y="3974247"/>
              <a:ext cx="3893803" cy="898862"/>
              <a:chOff x="6414055" y="1323255"/>
              <a:chExt cx="4882261" cy="1141097"/>
            </a:xfrm>
          </p:grpSpPr>
          <p:grpSp>
            <p:nvGrpSpPr>
              <p:cNvPr id="72741" name="组合 153"/>
              <p:cNvGrpSpPr/>
              <p:nvPr/>
            </p:nvGrpSpPr>
            <p:grpSpPr bwMode="auto">
              <a:xfrm>
                <a:off x="6533536" y="1423406"/>
                <a:ext cx="4762780" cy="940796"/>
                <a:chOff x="3791744" y="5346476"/>
                <a:chExt cx="5832648" cy="1152128"/>
              </a:xfrm>
            </p:grpSpPr>
            <p:sp>
              <p:nvSpPr>
                <p:cNvPr id="161" name="圆角矩形 160"/>
                <p:cNvSpPr/>
                <p:nvPr/>
              </p:nvSpPr>
              <p:spPr>
                <a:xfrm>
                  <a:off x="4007768" y="5518711"/>
                  <a:ext cx="5400600" cy="807659"/>
                </a:xfrm>
                <a:prstGeom prst="roundRect">
                  <a:avLst>
                    <a:gd name="adj" fmla="val 50000"/>
                  </a:avLst>
                </a:prstGeom>
                <a:solidFill>
                  <a:schemeClr val="accent4"/>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2" name="任意多边形 161"/>
                <p:cNvSpPr/>
                <p:nvPr/>
              </p:nvSpPr>
              <p:spPr>
                <a:xfrm>
                  <a:off x="3791205" y="5346272"/>
                  <a:ext cx="5833187" cy="1152534"/>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3" name="圆角矩形 162"/>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2742" name="组合 154"/>
              <p:cNvGrpSpPr/>
              <p:nvPr/>
            </p:nvGrpSpPr>
            <p:grpSpPr bwMode="auto">
              <a:xfrm>
                <a:off x="6414055" y="1323255"/>
                <a:ext cx="1141097" cy="1141097"/>
                <a:chOff x="6124811" y="347435"/>
                <a:chExt cx="1141097" cy="1141097"/>
              </a:xfrm>
            </p:grpSpPr>
            <p:sp>
              <p:nvSpPr>
                <p:cNvPr id="156" name="椭圆 155"/>
                <p:cNvSpPr/>
                <p:nvPr/>
              </p:nvSpPr>
              <p:spPr>
                <a:xfrm>
                  <a:off x="6234329" y="456942"/>
                  <a:ext cx="922169" cy="9220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2744" name="组合 156"/>
                <p:cNvGrpSpPr/>
                <p:nvPr/>
              </p:nvGrpSpPr>
              <p:grpSpPr bwMode="auto">
                <a:xfrm>
                  <a:off x="6124811" y="347435"/>
                  <a:ext cx="1141097" cy="1141097"/>
                  <a:chOff x="3733576" y="3930057"/>
                  <a:chExt cx="1800000" cy="1800000"/>
                </a:xfrm>
              </p:grpSpPr>
              <p:sp>
                <p:nvSpPr>
                  <p:cNvPr id="158" name="椭圆 157"/>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9" name="任意多边形 158"/>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0" name="椭圆 159"/>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sp>
          <p:nvSpPr>
            <p:cNvPr id="72713" name="文本框 166"/>
            <p:cNvSpPr txBox="1">
              <a:spLocks noChangeArrowheads="1"/>
            </p:cNvSpPr>
            <p:nvPr/>
          </p:nvSpPr>
          <p:spPr bwMode="auto">
            <a:xfrm>
              <a:off x="6167299" y="4300538"/>
              <a:ext cx="1788063"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600" dirty="0">
                  <a:solidFill>
                    <a:schemeClr val="bg1"/>
                  </a:solidFill>
                  <a:latin typeface="Arial" panose="020B0604020202020204" pitchFamily="34" charset="0"/>
                  <a:cs typeface="Arial" panose="020B0604020202020204" pitchFamily="34" charset="0"/>
                </a:rPr>
                <a:t>点击添加标题文字</a:t>
              </a:r>
            </a:p>
          </p:txBody>
        </p:sp>
        <p:grpSp>
          <p:nvGrpSpPr>
            <p:cNvPr id="72717" name="组合 179"/>
            <p:cNvGrpSpPr/>
            <p:nvPr/>
          </p:nvGrpSpPr>
          <p:grpSpPr bwMode="auto">
            <a:xfrm>
              <a:off x="5464744" y="4268033"/>
              <a:ext cx="543056" cy="476310"/>
              <a:chOff x="688976" y="7240588"/>
              <a:chExt cx="519113" cy="461963"/>
            </a:xfrm>
          </p:grpSpPr>
          <p:sp>
            <p:nvSpPr>
              <p:cNvPr id="18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72724"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72725"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sp>
        <p:nvSpPr>
          <p:cNvPr id="73" name="矩形 47"/>
          <p:cNvSpPr>
            <a:spLocks noChangeArrowheads="1"/>
          </p:cNvSpPr>
          <p:nvPr/>
        </p:nvSpPr>
        <p:spPr bwMode="auto">
          <a:xfrm>
            <a:off x="664581" y="3357920"/>
            <a:ext cx="3263402" cy="147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pPr fontAlgn="auto">
              <a:spcBef>
                <a:spcPts val="0"/>
              </a:spcBef>
              <a:spcAft>
                <a:spcPts val="0"/>
              </a:spcAft>
              <a:defRPr/>
            </a:pPr>
            <a:endPar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lang="zh-CN" alt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74" name="文本框 48"/>
          <p:cNvSpPr>
            <a:spLocks noChangeArrowheads="1"/>
          </p:cNvSpPr>
          <p:nvPr/>
        </p:nvSpPr>
        <p:spPr bwMode="auto">
          <a:xfrm>
            <a:off x="664580" y="2784098"/>
            <a:ext cx="3281124" cy="5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3200" dirty="0">
                <a:solidFill>
                  <a:schemeClr val="tx1">
                    <a:lumMod val="65000"/>
                    <a:lumOff val="35000"/>
                  </a:schemeClr>
                </a:solidFill>
                <a:latin typeface="+mj-ea"/>
                <a:ea typeface="+mj-ea"/>
                <a:sym typeface="宋体" panose="02010600030101010101" pitchFamily="2" charset="-122"/>
              </a:rPr>
              <a:t>添加标题</a:t>
            </a:r>
          </a:p>
        </p:txBody>
      </p:sp>
      <p:cxnSp>
        <p:nvCxnSpPr>
          <p:cNvPr id="75" name="直接连接符 74"/>
          <p:cNvCxnSpPr/>
          <p:nvPr/>
        </p:nvCxnSpPr>
        <p:spPr>
          <a:xfrm>
            <a:off x="664580" y="3286661"/>
            <a:ext cx="3050737"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6" name="组合 75"/>
          <p:cNvGrpSpPr/>
          <p:nvPr/>
        </p:nvGrpSpPr>
        <p:grpSpPr>
          <a:xfrm>
            <a:off x="-198457" y="144052"/>
            <a:ext cx="9920307" cy="324036"/>
            <a:chOff x="-198457" y="144052"/>
            <a:chExt cx="9920307" cy="324036"/>
          </a:xfrm>
        </p:grpSpPr>
        <p:cxnSp>
          <p:nvCxnSpPr>
            <p:cNvPr id="77" name="直接连接符 7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198457" y="144052"/>
              <a:ext cx="2066885" cy="319659"/>
              <a:chOff x="2559580" y="72044"/>
              <a:chExt cx="2066885" cy="319659"/>
            </a:xfrm>
          </p:grpSpPr>
          <p:sp>
            <p:nvSpPr>
              <p:cNvPr id="85" name="五边形 84"/>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79" name="组合 78"/>
            <p:cNvGrpSpPr/>
            <p:nvPr/>
          </p:nvGrpSpPr>
          <p:grpSpPr>
            <a:xfrm>
              <a:off x="1273126" y="144052"/>
              <a:ext cx="2066885" cy="319659"/>
              <a:chOff x="4972411" y="72044"/>
              <a:chExt cx="2066885" cy="319659"/>
            </a:xfrm>
          </p:grpSpPr>
          <p:sp>
            <p:nvSpPr>
              <p:cNvPr id="83" name="五边形 82"/>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80" name="组合 79"/>
            <p:cNvGrpSpPr/>
            <p:nvPr/>
          </p:nvGrpSpPr>
          <p:grpSpPr>
            <a:xfrm>
              <a:off x="2753871" y="144052"/>
              <a:ext cx="2066885" cy="319659"/>
              <a:chOff x="7404958" y="72044"/>
              <a:chExt cx="2066885" cy="319659"/>
            </a:xfrm>
          </p:grpSpPr>
          <p:sp>
            <p:nvSpPr>
              <p:cNvPr id="81" name="五边形 80"/>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87" name="组合 86"/>
          <p:cNvGrpSpPr/>
          <p:nvPr/>
        </p:nvGrpSpPr>
        <p:grpSpPr>
          <a:xfrm>
            <a:off x="4284861" y="108049"/>
            <a:ext cx="2066885" cy="468053"/>
            <a:chOff x="121344" y="72044"/>
            <a:chExt cx="2066885" cy="468053"/>
          </a:xfrm>
        </p:grpSpPr>
        <p:sp>
          <p:nvSpPr>
            <p:cNvPr id="88" name="五边形 87"/>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250" fill="hold"/>
                                        <p:tgtEl>
                                          <p:spTgt spid="76"/>
                                        </p:tgtEl>
                                        <p:attrNameLst>
                                          <p:attrName>ppt_x</p:attrName>
                                        </p:attrNameLst>
                                      </p:cBhvr>
                                      <p:tavLst>
                                        <p:tav tm="0">
                                          <p:val>
                                            <p:strVal val="1+#ppt_w/2"/>
                                          </p:val>
                                        </p:tav>
                                        <p:tav tm="100000">
                                          <p:val>
                                            <p:strVal val="#ppt_x"/>
                                          </p:val>
                                        </p:tav>
                                      </p:tavLst>
                                    </p:anim>
                                    <p:anim calcmode="lin" valueType="num">
                                      <p:cBhvr additive="base">
                                        <p:cTn id="8" dur="250" fill="hold"/>
                                        <p:tgtEl>
                                          <p:spTgt spid="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additive="base">
                                        <p:cTn id="12" dur="250" fill="hold"/>
                                        <p:tgtEl>
                                          <p:spTgt spid="87"/>
                                        </p:tgtEl>
                                        <p:attrNameLst>
                                          <p:attrName>ppt_x</p:attrName>
                                        </p:attrNameLst>
                                      </p:cBhvr>
                                      <p:tavLst>
                                        <p:tav tm="0">
                                          <p:val>
                                            <p:strVal val="#ppt_x"/>
                                          </p:val>
                                        </p:tav>
                                        <p:tav tm="100000">
                                          <p:val>
                                            <p:strVal val="#ppt_x"/>
                                          </p:val>
                                        </p:tav>
                                      </p:tavLst>
                                    </p:anim>
                                    <p:anim calcmode="lin" valueType="num">
                                      <p:cBhvr additive="base">
                                        <p:cTn id="13" dur="250" fill="hold"/>
                                        <p:tgtEl>
                                          <p:spTgt spid="8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250"/>
                                        <p:tgtEl>
                                          <p:spTgt spid="7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wipe(left)">
                                      <p:cBhvr>
                                        <p:cTn id="21" dur="250"/>
                                        <p:tgtEl>
                                          <p:spTgt spid="7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left)">
                                      <p:cBhvr>
                                        <p:cTn id="24" dur="250"/>
                                        <p:tgtEl>
                                          <p:spTgt spid="73"/>
                                        </p:tgtEl>
                                      </p:cBhvr>
                                    </p:animEffect>
                                  </p:childTnLst>
                                </p:cTn>
                              </p:par>
                            </p:childTnLst>
                          </p:cTn>
                        </p:par>
                        <p:par>
                          <p:cTn id="25" fill="hold">
                            <p:stCondLst>
                              <p:cond delay="2000"/>
                            </p:stCondLst>
                            <p:childTnLst>
                              <p:par>
                                <p:cTn id="26" presetID="2" presetClass="entr" presetSubtype="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250" fill="hold"/>
                                        <p:tgtEl>
                                          <p:spTgt spid="3"/>
                                        </p:tgtEl>
                                        <p:attrNameLst>
                                          <p:attrName>ppt_x</p:attrName>
                                        </p:attrNameLst>
                                      </p:cBhvr>
                                      <p:tavLst>
                                        <p:tav tm="0">
                                          <p:val>
                                            <p:strVal val="1+#ppt_w/2"/>
                                          </p:val>
                                        </p:tav>
                                        <p:tav tm="100000">
                                          <p:val>
                                            <p:strVal val="#ppt_x"/>
                                          </p:val>
                                        </p:tav>
                                      </p:tavLst>
                                    </p:anim>
                                    <p:anim calcmode="lin" valueType="num">
                                      <p:cBhvr additive="base">
                                        <p:cTn id="29" dur="25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6"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250" fill="hold"/>
                                        <p:tgtEl>
                                          <p:spTgt spid="4"/>
                                        </p:tgtEl>
                                        <p:attrNameLst>
                                          <p:attrName>ppt_x</p:attrName>
                                        </p:attrNameLst>
                                      </p:cBhvr>
                                      <p:tavLst>
                                        <p:tav tm="0">
                                          <p:val>
                                            <p:strVal val="1+#ppt_w/2"/>
                                          </p:val>
                                        </p:tav>
                                        <p:tav tm="100000">
                                          <p:val>
                                            <p:strVal val="#ppt_x"/>
                                          </p:val>
                                        </p:tav>
                                      </p:tavLst>
                                    </p:anim>
                                    <p:anim calcmode="lin" valueType="num">
                                      <p:cBhvr additive="base">
                                        <p:cTn id="34" dur="250" fill="hold"/>
                                        <p:tgtEl>
                                          <p:spTgt spid="4"/>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6"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250" fill="hold"/>
                                        <p:tgtEl>
                                          <p:spTgt spid="5"/>
                                        </p:tgtEl>
                                        <p:attrNameLst>
                                          <p:attrName>ppt_x</p:attrName>
                                        </p:attrNameLst>
                                      </p:cBhvr>
                                      <p:tavLst>
                                        <p:tav tm="0">
                                          <p:val>
                                            <p:strVal val="1+#ppt_w/2"/>
                                          </p:val>
                                        </p:tav>
                                        <p:tav tm="100000">
                                          <p:val>
                                            <p:strVal val="#ppt_x"/>
                                          </p:val>
                                        </p:tav>
                                      </p:tavLst>
                                    </p:anim>
                                    <p:anim calcmode="lin" valueType="num">
                                      <p:cBhvr additive="base">
                                        <p:cTn id="39" dur="250" fill="hold"/>
                                        <p:tgtEl>
                                          <p:spTgt spid="5"/>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6"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250" fill="hold"/>
                                        <p:tgtEl>
                                          <p:spTgt spid="6"/>
                                        </p:tgtEl>
                                        <p:attrNameLst>
                                          <p:attrName>ppt_x</p:attrName>
                                        </p:attrNameLst>
                                      </p:cBhvr>
                                      <p:tavLst>
                                        <p:tav tm="0">
                                          <p:val>
                                            <p:strVal val="1+#ppt_w/2"/>
                                          </p:val>
                                        </p:tav>
                                        <p:tav tm="100000">
                                          <p:val>
                                            <p:strVal val="#ppt_x"/>
                                          </p:val>
                                        </p:tav>
                                      </p:tavLst>
                                    </p:anim>
                                    <p:anim calcmode="lin" valueType="num">
                                      <p:cBhvr additive="base">
                                        <p:cTn id="44"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64757" y="561537"/>
            <a:ext cx="2811488" cy="1003875"/>
            <a:chOff x="5864757" y="351294"/>
            <a:chExt cx="2811488" cy="1003875"/>
          </a:xfrm>
        </p:grpSpPr>
        <p:sp>
          <p:nvSpPr>
            <p:cNvPr id="48132" name="Freeform 10"/>
            <p:cNvSpPr/>
            <p:nvPr/>
          </p:nvSpPr>
          <p:spPr bwMode="auto">
            <a:xfrm>
              <a:off x="5864757" y="351294"/>
              <a:ext cx="2811488" cy="1003875"/>
            </a:xfrm>
            <a:custGeom>
              <a:avLst/>
              <a:gdLst>
                <a:gd name="T0" fmla="*/ 2893671 w 937"/>
                <a:gd name="T1" fmla="*/ 7521 h 339"/>
                <a:gd name="T2" fmla="*/ 2460937 w 937"/>
                <a:gd name="T3" fmla="*/ 176737 h 339"/>
                <a:gd name="T4" fmla="*/ 553146 w 937"/>
                <a:gd name="T5" fmla="*/ 176737 h 339"/>
                <a:gd name="T6" fmla="*/ 489177 w 937"/>
                <a:gd name="T7" fmla="*/ 112811 h 339"/>
                <a:gd name="T8" fmla="*/ 489177 w 937"/>
                <a:gd name="T9" fmla="*/ 41364 h 339"/>
                <a:gd name="T10" fmla="*/ 451548 w 937"/>
                <a:gd name="T11" fmla="*/ 30083 h 339"/>
                <a:gd name="T12" fmla="*/ 18815 w 937"/>
                <a:gd name="T13" fmla="*/ 609179 h 339"/>
                <a:gd name="T14" fmla="*/ 22577 w 937"/>
                <a:gd name="T15" fmla="*/ 710709 h 339"/>
                <a:gd name="T16" fmla="*/ 451548 w 937"/>
                <a:gd name="T17" fmla="*/ 1248440 h 339"/>
                <a:gd name="T18" fmla="*/ 489177 w 937"/>
                <a:gd name="T19" fmla="*/ 1233399 h 339"/>
                <a:gd name="T20" fmla="*/ 489177 w 937"/>
                <a:gd name="T21" fmla="*/ 1161952 h 339"/>
                <a:gd name="T22" fmla="*/ 553146 w 937"/>
                <a:gd name="T23" fmla="*/ 1098026 h 339"/>
                <a:gd name="T24" fmla="*/ 2460937 w 937"/>
                <a:gd name="T25" fmla="*/ 1098026 h 339"/>
                <a:gd name="T26" fmla="*/ 2893671 w 937"/>
                <a:gd name="T27" fmla="*/ 1271003 h 339"/>
                <a:gd name="T28" fmla="*/ 3525838 w 937"/>
                <a:gd name="T29" fmla="*/ 639262 h 339"/>
                <a:gd name="T30" fmla="*/ 2893671 w 937"/>
                <a:gd name="T31" fmla="*/ 7521 h 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7" h="339">
                  <a:moveTo>
                    <a:pt x="769" y="2"/>
                  </a:moveTo>
                  <a:cubicBezTo>
                    <a:pt x="725" y="2"/>
                    <a:pt x="684" y="19"/>
                    <a:pt x="654" y="47"/>
                  </a:cubicBezTo>
                  <a:cubicBezTo>
                    <a:pt x="147" y="47"/>
                    <a:pt x="147" y="47"/>
                    <a:pt x="147" y="47"/>
                  </a:cubicBezTo>
                  <a:cubicBezTo>
                    <a:pt x="138" y="47"/>
                    <a:pt x="130" y="40"/>
                    <a:pt x="130" y="30"/>
                  </a:cubicBezTo>
                  <a:cubicBezTo>
                    <a:pt x="130" y="11"/>
                    <a:pt x="130" y="11"/>
                    <a:pt x="130" y="11"/>
                  </a:cubicBezTo>
                  <a:cubicBezTo>
                    <a:pt x="130" y="2"/>
                    <a:pt x="126" y="0"/>
                    <a:pt x="120" y="8"/>
                  </a:cubicBezTo>
                  <a:cubicBezTo>
                    <a:pt x="5" y="162"/>
                    <a:pt x="5" y="162"/>
                    <a:pt x="5" y="162"/>
                  </a:cubicBezTo>
                  <a:cubicBezTo>
                    <a:pt x="0" y="170"/>
                    <a:pt x="0" y="182"/>
                    <a:pt x="6" y="189"/>
                  </a:cubicBezTo>
                  <a:cubicBezTo>
                    <a:pt x="120" y="332"/>
                    <a:pt x="120" y="332"/>
                    <a:pt x="120" y="332"/>
                  </a:cubicBezTo>
                  <a:cubicBezTo>
                    <a:pt x="126" y="339"/>
                    <a:pt x="130" y="337"/>
                    <a:pt x="130" y="328"/>
                  </a:cubicBezTo>
                  <a:cubicBezTo>
                    <a:pt x="130" y="309"/>
                    <a:pt x="130" y="309"/>
                    <a:pt x="130" y="309"/>
                  </a:cubicBezTo>
                  <a:cubicBezTo>
                    <a:pt x="130" y="300"/>
                    <a:pt x="138" y="292"/>
                    <a:pt x="147" y="292"/>
                  </a:cubicBezTo>
                  <a:cubicBezTo>
                    <a:pt x="654" y="292"/>
                    <a:pt x="654" y="292"/>
                    <a:pt x="654" y="292"/>
                  </a:cubicBezTo>
                  <a:cubicBezTo>
                    <a:pt x="684" y="320"/>
                    <a:pt x="724" y="338"/>
                    <a:pt x="769" y="338"/>
                  </a:cubicBezTo>
                  <a:cubicBezTo>
                    <a:pt x="862" y="338"/>
                    <a:pt x="937" y="262"/>
                    <a:pt x="937" y="170"/>
                  </a:cubicBezTo>
                  <a:cubicBezTo>
                    <a:pt x="937" y="77"/>
                    <a:pt x="862" y="2"/>
                    <a:pt x="769" y="2"/>
                  </a:cubicBezTo>
                  <a:close/>
                </a:path>
              </a:pathLst>
            </a:custGeom>
            <a:solidFill>
              <a:schemeClr val="accent3"/>
            </a:solidFill>
            <a:ln>
              <a:noFill/>
            </a:ln>
          </p:spPr>
          <p:txBody>
            <a:bodyPr lIns="72585" tIns="36293" rIns="72585" bIns="36293"/>
            <a:lstStyle/>
            <a:p>
              <a:endParaRPr lang="zh-CN" altLang="en-US"/>
            </a:p>
          </p:txBody>
        </p:sp>
        <p:sp>
          <p:nvSpPr>
            <p:cNvPr id="52" name="Oval 53"/>
            <p:cNvSpPr>
              <a:spLocks noChangeArrowheads="1"/>
            </p:cNvSpPr>
            <p:nvPr/>
          </p:nvSpPr>
          <p:spPr bwMode="auto">
            <a:xfrm>
              <a:off x="7761997" y="456338"/>
              <a:ext cx="803775" cy="7938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8146" name="文本框 55"/>
            <p:cNvSpPr txBox="1">
              <a:spLocks noChangeArrowheads="1"/>
            </p:cNvSpPr>
            <p:nvPr/>
          </p:nvSpPr>
          <p:spPr bwMode="auto">
            <a:xfrm>
              <a:off x="6110335" y="667584"/>
              <a:ext cx="1608526" cy="36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dirty="0">
                  <a:solidFill>
                    <a:schemeClr val="bg1"/>
                  </a:solidFill>
                  <a:latin typeface="Tahoma" panose="020B0604030504040204" pitchFamily="34" charset="0"/>
                  <a:cs typeface="Tahoma" panose="020B0604030504040204" pitchFamily="34" charset="0"/>
                </a:rPr>
                <a:t>点击修改文字</a:t>
              </a:r>
            </a:p>
          </p:txBody>
        </p:sp>
        <p:grpSp>
          <p:nvGrpSpPr>
            <p:cNvPr id="48150" name="组合 59"/>
            <p:cNvGrpSpPr/>
            <p:nvPr/>
          </p:nvGrpSpPr>
          <p:grpSpPr bwMode="auto">
            <a:xfrm>
              <a:off x="7955968" y="623828"/>
              <a:ext cx="664579" cy="605076"/>
              <a:chOff x="5722963" y="2742165"/>
              <a:chExt cx="500063" cy="460375"/>
            </a:xfrm>
          </p:grpSpPr>
          <p:sp>
            <p:nvSpPr>
              <p:cNvPr id="61"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216"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8217"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5864757" y="1706680"/>
            <a:ext cx="2811488" cy="1005126"/>
            <a:chOff x="5864757" y="1496437"/>
            <a:chExt cx="2811488" cy="1005126"/>
          </a:xfrm>
        </p:grpSpPr>
        <p:sp>
          <p:nvSpPr>
            <p:cNvPr id="48133" name="Freeform 11"/>
            <p:cNvSpPr/>
            <p:nvPr/>
          </p:nvSpPr>
          <p:spPr bwMode="auto">
            <a:xfrm>
              <a:off x="5864757" y="1496437"/>
              <a:ext cx="2811488" cy="1005126"/>
            </a:xfrm>
            <a:custGeom>
              <a:avLst/>
              <a:gdLst>
                <a:gd name="T0" fmla="*/ 632167 w 937"/>
                <a:gd name="T1" fmla="*/ 3765 h 339"/>
                <a:gd name="T2" fmla="*/ 1064901 w 937"/>
                <a:gd name="T3" fmla="*/ 176957 h 339"/>
                <a:gd name="T4" fmla="*/ 2972692 w 937"/>
                <a:gd name="T5" fmla="*/ 176957 h 339"/>
                <a:gd name="T6" fmla="*/ 3032898 w 937"/>
                <a:gd name="T7" fmla="*/ 112951 h 339"/>
                <a:gd name="T8" fmla="*/ 3032898 w 937"/>
                <a:gd name="T9" fmla="*/ 41415 h 339"/>
                <a:gd name="T10" fmla="*/ 3070527 w 937"/>
                <a:gd name="T11" fmla="*/ 30120 h 339"/>
                <a:gd name="T12" fmla="*/ 3503261 w 937"/>
                <a:gd name="T13" fmla="*/ 609937 h 339"/>
                <a:gd name="T14" fmla="*/ 3503261 w 937"/>
                <a:gd name="T15" fmla="*/ 711593 h 339"/>
                <a:gd name="T16" fmla="*/ 3074290 w 937"/>
                <a:gd name="T17" fmla="*/ 1249995 h 339"/>
                <a:gd name="T18" fmla="*/ 3032898 w 937"/>
                <a:gd name="T19" fmla="*/ 1234935 h 339"/>
                <a:gd name="T20" fmla="*/ 3032898 w 937"/>
                <a:gd name="T21" fmla="*/ 1163399 h 339"/>
                <a:gd name="T22" fmla="*/ 2972692 w 937"/>
                <a:gd name="T23" fmla="*/ 1099393 h 339"/>
                <a:gd name="T24" fmla="*/ 1064901 w 937"/>
                <a:gd name="T25" fmla="*/ 1099393 h 339"/>
                <a:gd name="T26" fmla="*/ 632167 w 937"/>
                <a:gd name="T27" fmla="*/ 1268820 h 339"/>
                <a:gd name="T28" fmla="*/ 0 w 937"/>
                <a:gd name="T29" fmla="*/ 636292 h 339"/>
                <a:gd name="T30" fmla="*/ 632167 w 937"/>
                <a:gd name="T31" fmla="*/ 3765 h 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7" h="339">
                  <a:moveTo>
                    <a:pt x="168" y="1"/>
                  </a:moveTo>
                  <a:cubicBezTo>
                    <a:pt x="212" y="1"/>
                    <a:pt x="252" y="19"/>
                    <a:pt x="283" y="47"/>
                  </a:cubicBezTo>
                  <a:cubicBezTo>
                    <a:pt x="790" y="47"/>
                    <a:pt x="790" y="47"/>
                    <a:pt x="790" y="47"/>
                  </a:cubicBezTo>
                  <a:cubicBezTo>
                    <a:pt x="799" y="47"/>
                    <a:pt x="806" y="39"/>
                    <a:pt x="806" y="30"/>
                  </a:cubicBezTo>
                  <a:cubicBezTo>
                    <a:pt x="806" y="11"/>
                    <a:pt x="806" y="11"/>
                    <a:pt x="806" y="11"/>
                  </a:cubicBezTo>
                  <a:cubicBezTo>
                    <a:pt x="806" y="2"/>
                    <a:pt x="811" y="0"/>
                    <a:pt x="816" y="8"/>
                  </a:cubicBezTo>
                  <a:cubicBezTo>
                    <a:pt x="931" y="162"/>
                    <a:pt x="931" y="162"/>
                    <a:pt x="931" y="162"/>
                  </a:cubicBezTo>
                  <a:cubicBezTo>
                    <a:pt x="937" y="170"/>
                    <a:pt x="937" y="182"/>
                    <a:pt x="931" y="189"/>
                  </a:cubicBezTo>
                  <a:cubicBezTo>
                    <a:pt x="817" y="332"/>
                    <a:pt x="817" y="332"/>
                    <a:pt x="817" y="332"/>
                  </a:cubicBezTo>
                  <a:cubicBezTo>
                    <a:pt x="811" y="339"/>
                    <a:pt x="806" y="337"/>
                    <a:pt x="806" y="328"/>
                  </a:cubicBezTo>
                  <a:cubicBezTo>
                    <a:pt x="806" y="309"/>
                    <a:pt x="806" y="309"/>
                    <a:pt x="806" y="309"/>
                  </a:cubicBezTo>
                  <a:cubicBezTo>
                    <a:pt x="806" y="299"/>
                    <a:pt x="799" y="292"/>
                    <a:pt x="790" y="292"/>
                  </a:cubicBezTo>
                  <a:cubicBezTo>
                    <a:pt x="283" y="292"/>
                    <a:pt x="283" y="292"/>
                    <a:pt x="283" y="292"/>
                  </a:cubicBezTo>
                  <a:cubicBezTo>
                    <a:pt x="253" y="320"/>
                    <a:pt x="212" y="337"/>
                    <a:pt x="168" y="337"/>
                  </a:cubicBezTo>
                  <a:cubicBezTo>
                    <a:pt x="75" y="337"/>
                    <a:pt x="0" y="262"/>
                    <a:pt x="0" y="169"/>
                  </a:cubicBezTo>
                  <a:cubicBezTo>
                    <a:pt x="0" y="77"/>
                    <a:pt x="75" y="1"/>
                    <a:pt x="168" y="1"/>
                  </a:cubicBezTo>
                  <a:close/>
                </a:path>
              </a:pathLst>
            </a:custGeom>
            <a:solidFill>
              <a:schemeClr val="accent1"/>
            </a:solidFill>
            <a:ln>
              <a:noFill/>
            </a:ln>
          </p:spPr>
          <p:txBody>
            <a:bodyPr lIns="72585" tIns="36293" rIns="72585" bIns="36293"/>
            <a:lstStyle/>
            <a:p>
              <a:endParaRPr lang="zh-CN" altLang="en-US"/>
            </a:p>
          </p:txBody>
        </p:sp>
        <p:sp>
          <p:nvSpPr>
            <p:cNvPr id="53" name="Oval 53"/>
            <p:cNvSpPr>
              <a:spLocks noChangeArrowheads="1"/>
            </p:cNvSpPr>
            <p:nvPr/>
          </p:nvSpPr>
          <p:spPr bwMode="auto">
            <a:xfrm>
              <a:off x="5961245" y="1602457"/>
              <a:ext cx="803775" cy="7938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8147" name="文本框 56"/>
            <p:cNvSpPr txBox="1">
              <a:spLocks noChangeArrowheads="1"/>
            </p:cNvSpPr>
            <p:nvPr/>
          </p:nvSpPr>
          <p:spPr bwMode="auto">
            <a:xfrm>
              <a:off x="6926818" y="1817728"/>
              <a:ext cx="1608526" cy="36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dirty="0">
                  <a:solidFill>
                    <a:schemeClr val="bg1"/>
                  </a:solidFill>
                  <a:latin typeface="Tahoma" panose="020B0604030504040204" pitchFamily="34" charset="0"/>
                  <a:cs typeface="Tahoma" panose="020B0604030504040204" pitchFamily="34" charset="0"/>
                </a:rPr>
                <a:t>点击修改文字</a:t>
              </a:r>
            </a:p>
          </p:txBody>
        </p:sp>
        <p:grpSp>
          <p:nvGrpSpPr>
            <p:cNvPr id="48151" name="组合 65"/>
            <p:cNvGrpSpPr/>
            <p:nvPr/>
          </p:nvGrpSpPr>
          <p:grpSpPr bwMode="auto">
            <a:xfrm>
              <a:off x="6110335" y="1800225"/>
              <a:ext cx="679770" cy="603826"/>
              <a:chOff x="952501" y="6013451"/>
              <a:chExt cx="511175" cy="460375"/>
            </a:xfrm>
          </p:grpSpPr>
          <p:sp>
            <p:nvSpPr>
              <p:cNvPr id="67"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211"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8212"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5864757" y="2854324"/>
            <a:ext cx="2811488" cy="1003875"/>
            <a:chOff x="5864757" y="2644081"/>
            <a:chExt cx="2811488" cy="1003875"/>
          </a:xfrm>
        </p:grpSpPr>
        <p:sp>
          <p:nvSpPr>
            <p:cNvPr id="48130" name="Freeform 5"/>
            <p:cNvSpPr/>
            <p:nvPr/>
          </p:nvSpPr>
          <p:spPr bwMode="auto">
            <a:xfrm>
              <a:off x="5864757" y="2644081"/>
              <a:ext cx="2811488" cy="1003875"/>
            </a:xfrm>
            <a:custGeom>
              <a:avLst/>
              <a:gdLst>
                <a:gd name="T0" fmla="*/ 2893671 w 937"/>
                <a:gd name="T1" fmla="*/ 7521 h 339"/>
                <a:gd name="T2" fmla="*/ 2460937 w 937"/>
                <a:gd name="T3" fmla="*/ 176737 h 339"/>
                <a:gd name="T4" fmla="*/ 553146 w 937"/>
                <a:gd name="T5" fmla="*/ 176737 h 339"/>
                <a:gd name="T6" fmla="*/ 489177 w 937"/>
                <a:gd name="T7" fmla="*/ 112811 h 339"/>
                <a:gd name="T8" fmla="*/ 489177 w 937"/>
                <a:gd name="T9" fmla="*/ 41364 h 339"/>
                <a:gd name="T10" fmla="*/ 451548 w 937"/>
                <a:gd name="T11" fmla="*/ 30083 h 339"/>
                <a:gd name="T12" fmla="*/ 18815 w 937"/>
                <a:gd name="T13" fmla="*/ 609178 h 339"/>
                <a:gd name="T14" fmla="*/ 22577 w 937"/>
                <a:gd name="T15" fmla="*/ 710708 h 339"/>
                <a:gd name="T16" fmla="*/ 451548 w 937"/>
                <a:gd name="T17" fmla="*/ 1248439 h 339"/>
                <a:gd name="T18" fmla="*/ 489177 w 937"/>
                <a:gd name="T19" fmla="*/ 1233398 h 339"/>
                <a:gd name="T20" fmla="*/ 489177 w 937"/>
                <a:gd name="T21" fmla="*/ 1161951 h 339"/>
                <a:gd name="T22" fmla="*/ 553146 w 937"/>
                <a:gd name="T23" fmla="*/ 1098025 h 339"/>
                <a:gd name="T24" fmla="*/ 2460937 w 937"/>
                <a:gd name="T25" fmla="*/ 1098025 h 339"/>
                <a:gd name="T26" fmla="*/ 2893671 w 937"/>
                <a:gd name="T27" fmla="*/ 1271002 h 339"/>
                <a:gd name="T28" fmla="*/ 3525838 w 937"/>
                <a:gd name="T29" fmla="*/ 639261 h 339"/>
                <a:gd name="T30" fmla="*/ 2893671 w 937"/>
                <a:gd name="T31" fmla="*/ 7521 h 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7" h="339">
                  <a:moveTo>
                    <a:pt x="769" y="2"/>
                  </a:moveTo>
                  <a:cubicBezTo>
                    <a:pt x="725" y="2"/>
                    <a:pt x="684" y="19"/>
                    <a:pt x="654" y="47"/>
                  </a:cubicBezTo>
                  <a:cubicBezTo>
                    <a:pt x="147" y="47"/>
                    <a:pt x="147" y="47"/>
                    <a:pt x="147" y="47"/>
                  </a:cubicBezTo>
                  <a:cubicBezTo>
                    <a:pt x="138" y="47"/>
                    <a:pt x="130" y="40"/>
                    <a:pt x="130" y="30"/>
                  </a:cubicBezTo>
                  <a:cubicBezTo>
                    <a:pt x="130" y="11"/>
                    <a:pt x="130" y="11"/>
                    <a:pt x="130" y="11"/>
                  </a:cubicBezTo>
                  <a:cubicBezTo>
                    <a:pt x="130" y="2"/>
                    <a:pt x="126" y="0"/>
                    <a:pt x="120" y="8"/>
                  </a:cubicBezTo>
                  <a:cubicBezTo>
                    <a:pt x="5" y="162"/>
                    <a:pt x="5" y="162"/>
                    <a:pt x="5" y="162"/>
                  </a:cubicBezTo>
                  <a:cubicBezTo>
                    <a:pt x="0" y="170"/>
                    <a:pt x="0" y="182"/>
                    <a:pt x="6" y="189"/>
                  </a:cubicBezTo>
                  <a:cubicBezTo>
                    <a:pt x="120" y="332"/>
                    <a:pt x="120" y="332"/>
                    <a:pt x="120" y="332"/>
                  </a:cubicBezTo>
                  <a:cubicBezTo>
                    <a:pt x="126" y="339"/>
                    <a:pt x="130" y="337"/>
                    <a:pt x="130" y="328"/>
                  </a:cubicBezTo>
                  <a:cubicBezTo>
                    <a:pt x="130" y="309"/>
                    <a:pt x="130" y="309"/>
                    <a:pt x="130" y="309"/>
                  </a:cubicBezTo>
                  <a:cubicBezTo>
                    <a:pt x="130" y="300"/>
                    <a:pt x="138" y="292"/>
                    <a:pt x="147" y="292"/>
                  </a:cubicBezTo>
                  <a:cubicBezTo>
                    <a:pt x="654" y="292"/>
                    <a:pt x="654" y="292"/>
                    <a:pt x="654" y="292"/>
                  </a:cubicBezTo>
                  <a:cubicBezTo>
                    <a:pt x="684" y="320"/>
                    <a:pt x="724" y="338"/>
                    <a:pt x="769" y="338"/>
                  </a:cubicBezTo>
                  <a:cubicBezTo>
                    <a:pt x="862" y="338"/>
                    <a:pt x="937" y="262"/>
                    <a:pt x="937" y="170"/>
                  </a:cubicBezTo>
                  <a:cubicBezTo>
                    <a:pt x="937" y="77"/>
                    <a:pt x="862" y="2"/>
                    <a:pt x="769" y="2"/>
                  </a:cubicBezTo>
                  <a:close/>
                </a:path>
              </a:pathLst>
            </a:custGeom>
            <a:solidFill>
              <a:schemeClr val="accent2"/>
            </a:solidFill>
            <a:ln>
              <a:noFill/>
            </a:ln>
          </p:spPr>
          <p:txBody>
            <a:bodyPr lIns="72585" tIns="36293" rIns="72585" bIns="36293"/>
            <a:lstStyle/>
            <a:p>
              <a:endParaRPr lang="zh-CN" altLang="en-US"/>
            </a:p>
          </p:txBody>
        </p:sp>
        <p:sp>
          <p:nvSpPr>
            <p:cNvPr id="54" name="Oval 53"/>
            <p:cNvSpPr>
              <a:spLocks noChangeArrowheads="1"/>
            </p:cNvSpPr>
            <p:nvPr/>
          </p:nvSpPr>
          <p:spPr bwMode="auto">
            <a:xfrm>
              <a:off x="7761997" y="2748575"/>
              <a:ext cx="803775" cy="7938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8148" name="文本框 57"/>
            <p:cNvSpPr txBox="1">
              <a:spLocks noChangeArrowheads="1"/>
            </p:cNvSpPr>
            <p:nvPr/>
          </p:nvSpPr>
          <p:spPr bwMode="auto">
            <a:xfrm>
              <a:off x="6110335" y="2964121"/>
              <a:ext cx="1608526" cy="36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dirty="0">
                  <a:solidFill>
                    <a:schemeClr val="bg1"/>
                  </a:solidFill>
                  <a:latin typeface="Tahoma" panose="020B0604030504040204" pitchFamily="34" charset="0"/>
                  <a:cs typeface="Tahoma" panose="020B0604030504040204" pitchFamily="34" charset="0"/>
                </a:rPr>
                <a:t>点击修改文字</a:t>
              </a:r>
            </a:p>
          </p:txBody>
        </p:sp>
        <p:grpSp>
          <p:nvGrpSpPr>
            <p:cNvPr id="48152" name="组合 70"/>
            <p:cNvGrpSpPr/>
            <p:nvPr/>
          </p:nvGrpSpPr>
          <p:grpSpPr bwMode="auto">
            <a:xfrm>
              <a:off x="7962296" y="2942868"/>
              <a:ext cx="678504" cy="603826"/>
              <a:chOff x="5405438" y="6815138"/>
              <a:chExt cx="511175" cy="460375"/>
            </a:xfrm>
          </p:grpSpPr>
          <p:sp>
            <p:nvSpPr>
              <p:cNvPr id="72"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206"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8207"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5864757" y="3999467"/>
            <a:ext cx="2811488" cy="1005126"/>
            <a:chOff x="5864757" y="3789224"/>
            <a:chExt cx="2811488" cy="1005126"/>
          </a:xfrm>
        </p:grpSpPr>
        <p:sp>
          <p:nvSpPr>
            <p:cNvPr id="48131" name="Freeform 6"/>
            <p:cNvSpPr/>
            <p:nvPr/>
          </p:nvSpPr>
          <p:spPr bwMode="auto">
            <a:xfrm>
              <a:off x="5864757" y="3789224"/>
              <a:ext cx="2811488" cy="1005126"/>
            </a:xfrm>
            <a:custGeom>
              <a:avLst/>
              <a:gdLst>
                <a:gd name="T0" fmla="*/ 632167 w 937"/>
                <a:gd name="T1" fmla="*/ 3765 h 339"/>
                <a:gd name="T2" fmla="*/ 1064901 w 937"/>
                <a:gd name="T3" fmla="*/ 176957 h 339"/>
                <a:gd name="T4" fmla="*/ 2972692 w 937"/>
                <a:gd name="T5" fmla="*/ 176957 h 339"/>
                <a:gd name="T6" fmla="*/ 3032898 w 937"/>
                <a:gd name="T7" fmla="*/ 112951 h 339"/>
                <a:gd name="T8" fmla="*/ 3032898 w 937"/>
                <a:gd name="T9" fmla="*/ 41415 h 339"/>
                <a:gd name="T10" fmla="*/ 3070527 w 937"/>
                <a:gd name="T11" fmla="*/ 30120 h 339"/>
                <a:gd name="T12" fmla="*/ 3503261 w 937"/>
                <a:gd name="T13" fmla="*/ 609937 h 339"/>
                <a:gd name="T14" fmla="*/ 3503261 w 937"/>
                <a:gd name="T15" fmla="*/ 711593 h 339"/>
                <a:gd name="T16" fmla="*/ 3074290 w 937"/>
                <a:gd name="T17" fmla="*/ 1249995 h 339"/>
                <a:gd name="T18" fmla="*/ 3032898 w 937"/>
                <a:gd name="T19" fmla="*/ 1234935 h 339"/>
                <a:gd name="T20" fmla="*/ 3032898 w 937"/>
                <a:gd name="T21" fmla="*/ 1163399 h 339"/>
                <a:gd name="T22" fmla="*/ 2972692 w 937"/>
                <a:gd name="T23" fmla="*/ 1099393 h 339"/>
                <a:gd name="T24" fmla="*/ 1064901 w 937"/>
                <a:gd name="T25" fmla="*/ 1099393 h 339"/>
                <a:gd name="T26" fmla="*/ 632167 w 937"/>
                <a:gd name="T27" fmla="*/ 1268820 h 339"/>
                <a:gd name="T28" fmla="*/ 0 w 937"/>
                <a:gd name="T29" fmla="*/ 636292 h 339"/>
                <a:gd name="T30" fmla="*/ 632167 w 937"/>
                <a:gd name="T31" fmla="*/ 3765 h 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7" h="339">
                  <a:moveTo>
                    <a:pt x="168" y="1"/>
                  </a:moveTo>
                  <a:cubicBezTo>
                    <a:pt x="212" y="1"/>
                    <a:pt x="252" y="19"/>
                    <a:pt x="283" y="47"/>
                  </a:cubicBezTo>
                  <a:cubicBezTo>
                    <a:pt x="790" y="47"/>
                    <a:pt x="790" y="47"/>
                    <a:pt x="790" y="47"/>
                  </a:cubicBezTo>
                  <a:cubicBezTo>
                    <a:pt x="799" y="47"/>
                    <a:pt x="806" y="39"/>
                    <a:pt x="806" y="30"/>
                  </a:cubicBezTo>
                  <a:cubicBezTo>
                    <a:pt x="806" y="11"/>
                    <a:pt x="806" y="11"/>
                    <a:pt x="806" y="11"/>
                  </a:cubicBezTo>
                  <a:cubicBezTo>
                    <a:pt x="806" y="2"/>
                    <a:pt x="811" y="0"/>
                    <a:pt x="816" y="8"/>
                  </a:cubicBezTo>
                  <a:cubicBezTo>
                    <a:pt x="931" y="162"/>
                    <a:pt x="931" y="162"/>
                    <a:pt x="931" y="162"/>
                  </a:cubicBezTo>
                  <a:cubicBezTo>
                    <a:pt x="937" y="170"/>
                    <a:pt x="937" y="182"/>
                    <a:pt x="931" y="189"/>
                  </a:cubicBezTo>
                  <a:cubicBezTo>
                    <a:pt x="817" y="332"/>
                    <a:pt x="817" y="332"/>
                    <a:pt x="817" y="332"/>
                  </a:cubicBezTo>
                  <a:cubicBezTo>
                    <a:pt x="811" y="339"/>
                    <a:pt x="806" y="337"/>
                    <a:pt x="806" y="328"/>
                  </a:cubicBezTo>
                  <a:cubicBezTo>
                    <a:pt x="806" y="309"/>
                    <a:pt x="806" y="309"/>
                    <a:pt x="806" y="309"/>
                  </a:cubicBezTo>
                  <a:cubicBezTo>
                    <a:pt x="806" y="299"/>
                    <a:pt x="799" y="292"/>
                    <a:pt x="790" y="292"/>
                  </a:cubicBezTo>
                  <a:cubicBezTo>
                    <a:pt x="283" y="292"/>
                    <a:pt x="283" y="292"/>
                    <a:pt x="283" y="292"/>
                  </a:cubicBezTo>
                  <a:cubicBezTo>
                    <a:pt x="253" y="320"/>
                    <a:pt x="212" y="337"/>
                    <a:pt x="168" y="337"/>
                  </a:cubicBezTo>
                  <a:cubicBezTo>
                    <a:pt x="75" y="337"/>
                    <a:pt x="0" y="262"/>
                    <a:pt x="0" y="169"/>
                  </a:cubicBezTo>
                  <a:cubicBezTo>
                    <a:pt x="0" y="77"/>
                    <a:pt x="75" y="1"/>
                    <a:pt x="168" y="1"/>
                  </a:cubicBezTo>
                  <a:close/>
                </a:path>
              </a:pathLst>
            </a:custGeom>
            <a:solidFill>
              <a:schemeClr val="accent4"/>
            </a:solidFill>
            <a:ln>
              <a:noFill/>
            </a:ln>
          </p:spPr>
          <p:txBody>
            <a:bodyPr lIns="72585" tIns="36293" rIns="72585" bIns="36293"/>
            <a:lstStyle/>
            <a:p>
              <a:endParaRPr lang="zh-CN" altLang="en-US"/>
            </a:p>
          </p:txBody>
        </p:sp>
        <p:sp>
          <p:nvSpPr>
            <p:cNvPr id="55" name="Oval 53"/>
            <p:cNvSpPr>
              <a:spLocks noChangeArrowheads="1"/>
            </p:cNvSpPr>
            <p:nvPr/>
          </p:nvSpPr>
          <p:spPr bwMode="auto">
            <a:xfrm>
              <a:off x="5961245" y="3894692"/>
              <a:ext cx="803775" cy="7938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8149" name="文本框 58"/>
            <p:cNvSpPr txBox="1">
              <a:spLocks noChangeArrowheads="1"/>
            </p:cNvSpPr>
            <p:nvPr/>
          </p:nvSpPr>
          <p:spPr bwMode="auto">
            <a:xfrm>
              <a:off x="6886311" y="4109264"/>
              <a:ext cx="1608526" cy="36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dirty="0">
                  <a:solidFill>
                    <a:schemeClr val="bg1"/>
                  </a:solidFill>
                  <a:latin typeface="Tahoma" panose="020B0604030504040204" pitchFamily="34" charset="0"/>
                  <a:cs typeface="Tahoma" panose="020B0604030504040204" pitchFamily="34" charset="0"/>
                </a:rPr>
                <a:t>点击修改文字</a:t>
              </a:r>
            </a:p>
          </p:txBody>
        </p:sp>
        <p:grpSp>
          <p:nvGrpSpPr>
            <p:cNvPr id="48153" name="组合 81"/>
            <p:cNvGrpSpPr/>
            <p:nvPr/>
          </p:nvGrpSpPr>
          <p:grpSpPr bwMode="auto">
            <a:xfrm>
              <a:off x="6131854" y="4065508"/>
              <a:ext cx="688631" cy="605076"/>
              <a:chOff x="688976" y="7240588"/>
              <a:chExt cx="519113" cy="461963"/>
            </a:xfrm>
          </p:grpSpPr>
          <p:sp>
            <p:nvSpPr>
              <p:cNvPr id="8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201"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8202"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6" name="组合 5"/>
          <p:cNvGrpSpPr/>
          <p:nvPr/>
        </p:nvGrpSpPr>
        <p:grpSpPr>
          <a:xfrm>
            <a:off x="998986" y="2107764"/>
            <a:ext cx="4159418" cy="622053"/>
            <a:chOff x="998986" y="2107764"/>
            <a:chExt cx="4159418" cy="622053"/>
          </a:xfrm>
        </p:grpSpPr>
        <p:sp>
          <p:nvSpPr>
            <p:cNvPr id="114" name="文本框 113"/>
            <p:cNvSpPr txBox="1"/>
            <p:nvPr/>
          </p:nvSpPr>
          <p:spPr>
            <a:xfrm>
              <a:off x="1648157" y="2107764"/>
              <a:ext cx="726875"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a:solidFill>
                    <a:schemeClr val="tx1">
                      <a:lumMod val="65000"/>
                      <a:lumOff val="35000"/>
                    </a:schemeClr>
                  </a:solidFill>
                  <a:latin typeface="Impact" panose="020B0806030902050204" pitchFamily="34" charset="0"/>
                  <a:ea typeface="+mn-ea"/>
                </a:rPr>
                <a:t>标题</a:t>
              </a:r>
              <a:r>
                <a:rPr lang="en-US" altLang="zh-CN" dirty="0">
                  <a:solidFill>
                    <a:schemeClr val="tx1">
                      <a:lumMod val="65000"/>
                      <a:lumOff val="35000"/>
                    </a:schemeClr>
                  </a:solidFill>
                  <a:latin typeface="Impact" panose="020B0806030902050204" pitchFamily="34" charset="0"/>
                  <a:ea typeface="+mn-ea"/>
                </a:rPr>
                <a:t>1</a:t>
              </a:r>
              <a:endParaRPr lang="zh-CN" altLang="en-US" dirty="0">
                <a:solidFill>
                  <a:schemeClr val="tx1">
                    <a:lumMod val="65000"/>
                    <a:lumOff val="35000"/>
                  </a:schemeClr>
                </a:solidFill>
                <a:latin typeface="Impact" panose="020B0806030902050204" pitchFamily="34" charset="0"/>
                <a:ea typeface="+mn-ea"/>
              </a:endParaRPr>
            </a:p>
          </p:txBody>
        </p:sp>
        <p:sp>
          <p:nvSpPr>
            <p:cNvPr id="115" name="TextBox 49"/>
            <p:cNvSpPr txBox="1"/>
            <p:nvPr/>
          </p:nvSpPr>
          <p:spPr>
            <a:xfrm>
              <a:off x="1676007" y="2410301"/>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23" name="Freeform 5"/>
            <p:cNvSpPr/>
            <p:nvPr/>
          </p:nvSpPr>
          <p:spPr bwMode="auto">
            <a:xfrm>
              <a:off x="998986" y="2172962"/>
              <a:ext cx="572330" cy="49740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cap="flat">
              <a:noFill/>
              <a:prstDash val="solid"/>
              <a:miter lim="800000"/>
            </a:ln>
            <a:effectLst>
              <a:outerShdw blurRad="279400" dist="76200" dir="2700000" sx="101000" sy="101000" algn="tl" rotWithShape="0">
                <a:prstClr val="black">
                  <a:alpha val="28000"/>
                </a:prstClr>
              </a:outerShdw>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8174" name="组合 141"/>
            <p:cNvGrpSpPr/>
            <p:nvPr/>
          </p:nvGrpSpPr>
          <p:grpSpPr bwMode="auto">
            <a:xfrm>
              <a:off x="1164597" y="2282785"/>
              <a:ext cx="444319" cy="405051"/>
              <a:chOff x="5722963" y="2742165"/>
              <a:chExt cx="500063" cy="460375"/>
            </a:xfrm>
          </p:grpSpPr>
          <p:sp>
            <p:nvSpPr>
              <p:cNvPr id="143"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196"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8197"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7" name="组合 6"/>
          <p:cNvGrpSpPr/>
          <p:nvPr/>
        </p:nvGrpSpPr>
        <p:grpSpPr>
          <a:xfrm>
            <a:off x="998986" y="2786599"/>
            <a:ext cx="4154355" cy="622054"/>
            <a:chOff x="998986" y="2786599"/>
            <a:chExt cx="4154355" cy="622054"/>
          </a:xfrm>
        </p:grpSpPr>
        <p:sp>
          <p:nvSpPr>
            <p:cNvPr id="116" name="文本框 115"/>
            <p:cNvSpPr txBox="1"/>
            <p:nvPr/>
          </p:nvSpPr>
          <p:spPr>
            <a:xfrm>
              <a:off x="1644360" y="2786599"/>
              <a:ext cx="755729"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a:solidFill>
                    <a:schemeClr val="tx1">
                      <a:lumMod val="65000"/>
                      <a:lumOff val="35000"/>
                    </a:schemeClr>
                  </a:solidFill>
                  <a:latin typeface="Impact" panose="020B0806030902050204" pitchFamily="34" charset="0"/>
                </a:rPr>
                <a:t>标题</a:t>
              </a:r>
              <a:r>
                <a:rPr lang="en-US" altLang="zh-CN" dirty="0">
                  <a:solidFill>
                    <a:schemeClr val="tx1">
                      <a:lumMod val="65000"/>
                      <a:lumOff val="35000"/>
                    </a:schemeClr>
                  </a:solidFill>
                  <a:latin typeface="Impact" panose="020B0806030902050204" pitchFamily="34" charset="0"/>
                </a:rPr>
                <a:t>2</a:t>
              </a:r>
              <a:endParaRPr lang="zh-CN" altLang="en-US" dirty="0">
                <a:solidFill>
                  <a:schemeClr val="tx1">
                    <a:lumMod val="65000"/>
                    <a:lumOff val="35000"/>
                  </a:schemeClr>
                </a:solidFill>
                <a:latin typeface="Impact" panose="020B0806030902050204" pitchFamily="34" charset="0"/>
              </a:endParaRPr>
            </a:p>
          </p:txBody>
        </p:sp>
        <p:sp>
          <p:nvSpPr>
            <p:cNvPr id="117" name="TextBox 49"/>
            <p:cNvSpPr txBox="1"/>
            <p:nvPr/>
          </p:nvSpPr>
          <p:spPr>
            <a:xfrm>
              <a:off x="1670944" y="3089137"/>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24" name="Freeform 5"/>
            <p:cNvSpPr/>
            <p:nvPr/>
          </p:nvSpPr>
          <p:spPr bwMode="auto">
            <a:xfrm>
              <a:off x="998986" y="2852659"/>
              <a:ext cx="572330" cy="49740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noFill/>
              <a:prstDash val="solid"/>
              <a:miter lim="800000"/>
            </a:ln>
            <a:effectLst>
              <a:outerShdw blurRad="279400" dist="76200" dir="2700000" sx="101000" sy="101000" algn="tl" rotWithShape="0">
                <a:prstClr val="black">
                  <a:alpha val="28000"/>
                </a:prstClr>
              </a:outerShdw>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8175" name="组合 145"/>
            <p:cNvGrpSpPr/>
            <p:nvPr/>
          </p:nvGrpSpPr>
          <p:grpSpPr bwMode="auto">
            <a:xfrm>
              <a:off x="1154470" y="2959120"/>
              <a:ext cx="454446" cy="405051"/>
              <a:chOff x="952501" y="6013451"/>
              <a:chExt cx="511175" cy="460375"/>
            </a:xfrm>
          </p:grpSpPr>
          <p:sp>
            <p:nvSpPr>
              <p:cNvPr id="147"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191"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8192"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8" name="组合 7"/>
          <p:cNvGrpSpPr/>
          <p:nvPr/>
        </p:nvGrpSpPr>
        <p:grpSpPr>
          <a:xfrm>
            <a:off x="998986" y="3465434"/>
            <a:ext cx="4150557" cy="622053"/>
            <a:chOff x="998986" y="3465434"/>
            <a:chExt cx="4150557" cy="622053"/>
          </a:xfrm>
        </p:grpSpPr>
        <p:sp>
          <p:nvSpPr>
            <p:cNvPr id="118" name="文本框 117"/>
            <p:cNvSpPr txBox="1"/>
            <p:nvPr/>
          </p:nvSpPr>
          <p:spPr>
            <a:xfrm>
              <a:off x="1639297" y="3465434"/>
              <a:ext cx="763744"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a:solidFill>
                    <a:schemeClr val="tx1">
                      <a:lumMod val="65000"/>
                      <a:lumOff val="35000"/>
                    </a:schemeClr>
                  </a:solidFill>
                  <a:latin typeface="Impact" panose="020B0806030902050204" pitchFamily="34" charset="0"/>
                </a:rPr>
                <a:t>标题</a:t>
              </a:r>
              <a:r>
                <a:rPr lang="en-US" altLang="zh-CN" dirty="0">
                  <a:solidFill>
                    <a:schemeClr val="tx1">
                      <a:lumMod val="65000"/>
                      <a:lumOff val="35000"/>
                    </a:schemeClr>
                  </a:solidFill>
                  <a:latin typeface="Impact" panose="020B0806030902050204" pitchFamily="34" charset="0"/>
                </a:rPr>
                <a:t>3</a:t>
              </a:r>
              <a:endParaRPr lang="zh-CN" altLang="en-US" dirty="0">
                <a:solidFill>
                  <a:schemeClr val="tx1">
                    <a:lumMod val="65000"/>
                    <a:lumOff val="35000"/>
                  </a:schemeClr>
                </a:solidFill>
                <a:latin typeface="Impact" panose="020B0806030902050204" pitchFamily="34" charset="0"/>
              </a:endParaRPr>
            </a:p>
          </p:txBody>
        </p:sp>
        <p:sp>
          <p:nvSpPr>
            <p:cNvPr id="119" name="TextBox 49"/>
            <p:cNvSpPr txBox="1"/>
            <p:nvPr/>
          </p:nvSpPr>
          <p:spPr>
            <a:xfrm>
              <a:off x="1667146" y="3767971"/>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22" name="Freeform 5"/>
            <p:cNvSpPr/>
            <p:nvPr/>
          </p:nvSpPr>
          <p:spPr bwMode="auto">
            <a:xfrm>
              <a:off x="998986" y="3532356"/>
              <a:ext cx="572330" cy="49740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8176" name="组合 149"/>
            <p:cNvGrpSpPr/>
            <p:nvPr/>
          </p:nvGrpSpPr>
          <p:grpSpPr bwMode="auto">
            <a:xfrm>
              <a:off x="1157002" y="3646706"/>
              <a:ext cx="454446" cy="405051"/>
              <a:chOff x="5405438" y="6815138"/>
              <a:chExt cx="511175" cy="460375"/>
            </a:xfrm>
          </p:grpSpPr>
          <p:sp>
            <p:nvSpPr>
              <p:cNvPr id="151"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186"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8187"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9" name="组合 8"/>
          <p:cNvGrpSpPr/>
          <p:nvPr/>
        </p:nvGrpSpPr>
        <p:grpSpPr>
          <a:xfrm>
            <a:off x="998986" y="4144268"/>
            <a:ext cx="4145493" cy="622054"/>
            <a:chOff x="998986" y="4144268"/>
            <a:chExt cx="4145493" cy="622054"/>
          </a:xfrm>
        </p:grpSpPr>
        <p:sp>
          <p:nvSpPr>
            <p:cNvPr id="120" name="文本框 119"/>
            <p:cNvSpPr txBox="1"/>
            <p:nvPr/>
          </p:nvSpPr>
          <p:spPr>
            <a:xfrm>
              <a:off x="1635499" y="4144268"/>
              <a:ext cx="755729"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a:solidFill>
                    <a:schemeClr val="tx1">
                      <a:lumMod val="65000"/>
                      <a:lumOff val="35000"/>
                    </a:schemeClr>
                  </a:solidFill>
                  <a:latin typeface="Impact" panose="020B0806030902050204" pitchFamily="34" charset="0"/>
                </a:rPr>
                <a:t>标题</a:t>
              </a:r>
              <a:r>
                <a:rPr lang="en-US" altLang="zh-CN" dirty="0">
                  <a:solidFill>
                    <a:schemeClr val="tx1">
                      <a:lumMod val="65000"/>
                      <a:lumOff val="35000"/>
                    </a:schemeClr>
                  </a:solidFill>
                  <a:latin typeface="Impact" panose="020B0806030902050204" pitchFamily="34" charset="0"/>
                </a:rPr>
                <a:t>4</a:t>
              </a:r>
              <a:endParaRPr lang="zh-CN" altLang="en-US" dirty="0">
                <a:solidFill>
                  <a:schemeClr val="tx1">
                    <a:lumMod val="65000"/>
                    <a:lumOff val="35000"/>
                  </a:schemeClr>
                </a:solidFill>
                <a:latin typeface="Impact" panose="020B0806030902050204" pitchFamily="34" charset="0"/>
              </a:endParaRPr>
            </a:p>
          </p:txBody>
        </p:sp>
        <p:sp>
          <p:nvSpPr>
            <p:cNvPr id="121" name="TextBox 49"/>
            <p:cNvSpPr txBox="1"/>
            <p:nvPr/>
          </p:nvSpPr>
          <p:spPr>
            <a:xfrm>
              <a:off x="1662082" y="4446806"/>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25" name="Freeform 5"/>
            <p:cNvSpPr/>
            <p:nvPr/>
          </p:nvSpPr>
          <p:spPr bwMode="auto">
            <a:xfrm>
              <a:off x="998986" y="4212052"/>
              <a:ext cx="572330" cy="49740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8177" name="组合 153"/>
            <p:cNvGrpSpPr/>
            <p:nvPr/>
          </p:nvGrpSpPr>
          <p:grpSpPr bwMode="auto">
            <a:xfrm>
              <a:off x="1138014" y="4325541"/>
              <a:ext cx="460775" cy="406301"/>
              <a:chOff x="688976" y="7240588"/>
              <a:chExt cx="519113" cy="461963"/>
            </a:xfrm>
          </p:grpSpPr>
          <p:sp>
            <p:nvSpPr>
              <p:cNvPr id="155"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181"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8182"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66" name="组合 65"/>
          <p:cNvGrpSpPr/>
          <p:nvPr/>
        </p:nvGrpSpPr>
        <p:grpSpPr>
          <a:xfrm>
            <a:off x="-198457" y="144052"/>
            <a:ext cx="9920307" cy="324036"/>
            <a:chOff x="-198457" y="144052"/>
            <a:chExt cx="9920307" cy="324036"/>
          </a:xfrm>
        </p:grpSpPr>
        <p:cxnSp>
          <p:nvCxnSpPr>
            <p:cNvPr id="68" name="直接连接符 6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198457" y="144052"/>
              <a:ext cx="2066885" cy="319659"/>
              <a:chOff x="2559580" y="72044"/>
              <a:chExt cx="2066885" cy="319659"/>
            </a:xfrm>
          </p:grpSpPr>
          <p:sp>
            <p:nvSpPr>
              <p:cNvPr id="77" name="五边形 7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70" name="组合 69"/>
            <p:cNvGrpSpPr/>
            <p:nvPr/>
          </p:nvGrpSpPr>
          <p:grpSpPr>
            <a:xfrm>
              <a:off x="1273126" y="144052"/>
              <a:ext cx="2066885" cy="319659"/>
              <a:chOff x="4972411" y="72044"/>
              <a:chExt cx="2066885" cy="319659"/>
            </a:xfrm>
          </p:grpSpPr>
          <p:sp>
            <p:nvSpPr>
              <p:cNvPr id="75" name="五边形 7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71" name="组合 70"/>
            <p:cNvGrpSpPr/>
            <p:nvPr/>
          </p:nvGrpSpPr>
          <p:grpSpPr>
            <a:xfrm>
              <a:off x="2753871" y="144052"/>
              <a:ext cx="2066885" cy="319659"/>
              <a:chOff x="7404958" y="72044"/>
              <a:chExt cx="2066885" cy="319659"/>
            </a:xfrm>
          </p:grpSpPr>
          <p:sp>
            <p:nvSpPr>
              <p:cNvPr id="73" name="五边形 7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79" name="组合 78"/>
          <p:cNvGrpSpPr/>
          <p:nvPr/>
        </p:nvGrpSpPr>
        <p:grpSpPr>
          <a:xfrm>
            <a:off x="4284861" y="108049"/>
            <a:ext cx="2066885" cy="468053"/>
            <a:chOff x="121344" y="72044"/>
            <a:chExt cx="2066885" cy="468053"/>
          </a:xfrm>
        </p:grpSpPr>
        <p:sp>
          <p:nvSpPr>
            <p:cNvPr id="80" name="五边形 7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250" fill="hold"/>
                                        <p:tgtEl>
                                          <p:spTgt spid="66"/>
                                        </p:tgtEl>
                                        <p:attrNameLst>
                                          <p:attrName>ppt_x</p:attrName>
                                        </p:attrNameLst>
                                      </p:cBhvr>
                                      <p:tavLst>
                                        <p:tav tm="0">
                                          <p:val>
                                            <p:strVal val="1+#ppt_w/2"/>
                                          </p:val>
                                        </p:tav>
                                        <p:tav tm="100000">
                                          <p:val>
                                            <p:strVal val="#ppt_x"/>
                                          </p:val>
                                        </p:tav>
                                      </p:tavLst>
                                    </p:anim>
                                    <p:anim calcmode="lin" valueType="num">
                                      <p:cBhvr additive="base">
                                        <p:cTn id="8" dur="250" fill="hold"/>
                                        <p:tgtEl>
                                          <p:spTgt spid="6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250" fill="hold"/>
                                        <p:tgtEl>
                                          <p:spTgt spid="79"/>
                                        </p:tgtEl>
                                        <p:attrNameLst>
                                          <p:attrName>ppt_x</p:attrName>
                                        </p:attrNameLst>
                                      </p:cBhvr>
                                      <p:tavLst>
                                        <p:tav tm="0">
                                          <p:val>
                                            <p:strVal val="#ppt_x"/>
                                          </p:val>
                                        </p:tav>
                                        <p:tav tm="100000">
                                          <p:val>
                                            <p:strVal val="#ppt_x"/>
                                          </p:val>
                                        </p:tav>
                                      </p:tavLst>
                                    </p:anim>
                                    <p:anim calcmode="lin" valueType="num">
                                      <p:cBhvr additive="base">
                                        <p:cTn id="13" dur="250" fill="hold"/>
                                        <p:tgtEl>
                                          <p:spTgt spid="7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5"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strVal val="#ppt_w*0.70"/>
                                          </p:val>
                                        </p:tav>
                                        <p:tav tm="100000">
                                          <p:val>
                                            <p:strVal val="#ppt_w"/>
                                          </p:val>
                                        </p:tav>
                                      </p:tavLst>
                                    </p:anim>
                                    <p:anim calcmode="lin" valueType="num">
                                      <p:cBhvr>
                                        <p:cTn id="18" dur="250" fill="hold"/>
                                        <p:tgtEl>
                                          <p:spTgt spid="2"/>
                                        </p:tgtEl>
                                        <p:attrNameLst>
                                          <p:attrName>ppt_h</p:attrName>
                                        </p:attrNameLst>
                                      </p:cBhvr>
                                      <p:tavLst>
                                        <p:tav tm="0">
                                          <p:val>
                                            <p:strVal val="#ppt_h"/>
                                          </p:val>
                                        </p:tav>
                                        <p:tav tm="100000">
                                          <p:val>
                                            <p:strVal val="#ppt_h"/>
                                          </p:val>
                                        </p:tav>
                                      </p:tavLst>
                                    </p:anim>
                                    <p:animEffect transition="in" filter="fade">
                                      <p:cBhvr>
                                        <p:cTn id="19" dur="250"/>
                                        <p:tgtEl>
                                          <p:spTgt spid="2"/>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250"/>
                                        <p:tgtEl>
                                          <p:spTgt spid="6"/>
                                        </p:tgtEl>
                                      </p:cBhvr>
                                    </p:animEffect>
                                  </p:childTnLst>
                                </p:cTn>
                              </p:par>
                            </p:childTnLst>
                          </p:cTn>
                        </p:par>
                        <p:par>
                          <p:cTn id="24" fill="hold">
                            <p:stCondLst>
                              <p:cond delay="2000"/>
                            </p:stCondLst>
                            <p:childTnLst>
                              <p:par>
                                <p:cTn id="25" presetID="55"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250" fill="hold"/>
                                        <p:tgtEl>
                                          <p:spTgt spid="3"/>
                                        </p:tgtEl>
                                        <p:attrNameLst>
                                          <p:attrName>ppt_w</p:attrName>
                                        </p:attrNameLst>
                                      </p:cBhvr>
                                      <p:tavLst>
                                        <p:tav tm="0">
                                          <p:val>
                                            <p:strVal val="#ppt_w*0.70"/>
                                          </p:val>
                                        </p:tav>
                                        <p:tav tm="100000">
                                          <p:val>
                                            <p:strVal val="#ppt_w"/>
                                          </p:val>
                                        </p:tav>
                                      </p:tavLst>
                                    </p:anim>
                                    <p:anim calcmode="lin" valueType="num">
                                      <p:cBhvr>
                                        <p:cTn id="28" dur="250" fill="hold"/>
                                        <p:tgtEl>
                                          <p:spTgt spid="3"/>
                                        </p:tgtEl>
                                        <p:attrNameLst>
                                          <p:attrName>ppt_h</p:attrName>
                                        </p:attrNameLst>
                                      </p:cBhvr>
                                      <p:tavLst>
                                        <p:tav tm="0">
                                          <p:val>
                                            <p:strVal val="#ppt_h"/>
                                          </p:val>
                                        </p:tav>
                                        <p:tav tm="100000">
                                          <p:val>
                                            <p:strVal val="#ppt_h"/>
                                          </p:val>
                                        </p:tav>
                                      </p:tavLst>
                                    </p:anim>
                                    <p:animEffect transition="in" filter="fade">
                                      <p:cBhvr>
                                        <p:cTn id="29" dur="250"/>
                                        <p:tgtEl>
                                          <p:spTgt spid="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250"/>
                                        <p:tgtEl>
                                          <p:spTgt spid="7"/>
                                        </p:tgtEl>
                                      </p:cBhvr>
                                    </p:animEffect>
                                  </p:childTnLst>
                                </p:cTn>
                              </p:par>
                            </p:childTnLst>
                          </p:cTn>
                        </p:par>
                        <p:par>
                          <p:cTn id="34" fill="hold">
                            <p:stCondLst>
                              <p:cond delay="3000"/>
                            </p:stCondLst>
                            <p:childTnLst>
                              <p:par>
                                <p:cTn id="35" presetID="55"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ppt_w*0.70"/>
                                          </p:val>
                                        </p:tav>
                                        <p:tav tm="100000">
                                          <p:val>
                                            <p:strVal val="#ppt_w"/>
                                          </p:val>
                                        </p:tav>
                                      </p:tavLst>
                                    </p:anim>
                                    <p:anim calcmode="lin" valueType="num">
                                      <p:cBhvr>
                                        <p:cTn id="38" dur="250" fill="hold"/>
                                        <p:tgtEl>
                                          <p:spTgt spid="4"/>
                                        </p:tgtEl>
                                        <p:attrNameLst>
                                          <p:attrName>ppt_h</p:attrName>
                                        </p:attrNameLst>
                                      </p:cBhvr>
                                      <p:tavLst>
                                        <p:tav tm="0">
                                          <p:val>
                                            <p:strVal val="#ppt_h"/>
                                          </p:val>
                                        </p:tav>
                                        <p:tav tm="100000">
                                          <p:val>
                                            <p:strVal val="#ppt_h"/>
                                          </p:val>
                                        </p:tav>
                                      </p:tavLst>
                                    </p:anim>
                                    <p:animEffect transition="in" filter="fade">
                                      <p:cBhvr>
                                        <p:cTn id="39" dur="250"/>
                                        <p:tgtEl>
                                          <p:spTgt spid="4"/>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250"/>
                                        <p:tgtEl>
                                          <p:spTgt spid="8"/>
                                        </p:tgtEl>
                                      </p:cBhvr>
                                    </p:animEffect>
                                  </p:childTnLst>
                                </p:cTn>
                              </p:par>
                            </p:childTnLst>
                          </p:cTn>
                        </p:par>
                        <p:par>
                          <p:cTn id="44" fill="hold">
                            <p:stCondLst>
                              <p:cond delay="4000"/>
                            </p:stCondLst>
                            <p:childTnLst>
                              <p:par>
                                <p:cTn id="45" presetID="55"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250" fill="hold"/>
                                        <p:tgtEl>
                                          <p:spTgt spid="5"/>
                                        </p:tgtEl>
                                        <p:attrNameLst>
                                          <p:attrName>ppt_w</p:attrName>
                                        </p:attrNameLst>
                                      </p:cBhvr>
                                      <p:tavLst>
                                        <p:tav tm="0">
                                          <p:val>
                                            <p:strVal val="#ppt_w*0.70"/>
                                          </p:val>
                                        </p:tav>
                                        <p:tav tm="100000">
                                          <p:val>
                                            <p:strVal val="#ppt_w"/>
                                          </p:val>
                                        </p:tav>
                                      </p:tavLst>
                                    </p:anim>
                                    <p:anim calcmode="lin" valueType="num">
                                      <p:cBhvr>
                                        <p:cTn id="48" dur="250" fill="hold"/>
                                        <p:tgtEl>
                                          <p:spTgt spid="5"/>
                                        </p:tgtEl>
                                        <p:attrNameLst>
                                          <p:attrName>ppt_h</p:attrName>
                                        </p:attrNameLst>
                                      </p:cBhvr>
                                      <p:tavLst>
                                        <p:tav tm="0">
                                          <p:val>
                                            <p:strVal val="#ppt_h"/>
                                          </p:val>
                                        </p:tav>
                                        <p:tav tm="100000">
                                          <p:val>
                                            <p:strVal val="#ppt_h"/>
                                          </p:val>
                                        </p:tav>
                                      </p:tavLst>
                                    </p:anim>
                                    <p:animEffect transition="in" filter="fade">
                                      <p:cBhvr>
                                        <p:cTn id="49" dur="250"/>
                                        <p:tgtEl>
                                          <p:spTgt spid="5"/>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组合 74"/>
          <p:cNvGrpSpPr/>
          <p:nvPr/>
        </p:nvGrpSpPr>
        <p:grpSpPr bwMode="auto">
          <a:xfrm>
            <a:off x="4796366" y="2000250"/>
            <a:ext cx="1050669" cy="913865"/>
            <a:chOff x="7562320" y="897326"/>
            <a:chExt cx="2164994" cy="1905223"/>
          </a:xfrm>
        </p:grpSpPr>
        <p:sp>
          <p:nvSpPr>
            <p:cNvPr id="76" name="Freeform 5"/>
            <p:cNvSpPr/>
            <p:nvPr/>
          </p:nvSpPr>
          <p:spPr bwMode="auto">
            <a:xfrm>
              <a:off x="7562320" y="897326"/>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77" name="Freeform 5"/>
            <p:cNvSpPr/>
            <p:nvPr/>
          </p:nvSpPr>
          <p:spPr bwMode="auto">
            <a:xfrm>
              <a:off x="7708467" y="1025939"/>
              <a:ext cx="1872695" cy="164799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4382" name="组合 77"/>
            <p:cNvGrpSpPr/>
            <p:nvPr/>
          </p:nvGrpSpPr>
          <p:grpSpPr bwMode="auto">
            <a:xfrm>
              <a:off x="8227424" y="1384273"/>
              <a:ext cx="1328649" cy="1223201"/>
              <a:chOff x="5722963" y="2742165"/>
              <a:chExt cx="500063" cy="460375"/>
            </a:xfrm>
          </p:grpSpPr>
          <p:sp>
            <p:nvSpPr>
              <p:cNvPr id="79"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4386"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4387"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4340" name="组合 81"/>
          <p:cNvGrpSpPr/>
          <p:nvPr/>
        </p:nvGrpSpPr>
        <p:grpSpPr bwMode="auto">
          <a:xfrm>
            <a:off x="4796366" y="2951619"/>
            <a:ext cx="1050669" cy="913864"/>
            <a:chOff x="5803300" y="1948400"/>
            <a:chExt cx="2164994" cy="1905223"/>
          </a:xfrm>
        </p:grpSpPr>
        <p:sp>
          <p:nvSpPr>
            <p:cNvPr id="83" name="Freeform 5"/>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84" name="Freeform 5"/>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cap="flat">
              <a:noFill/>
              <a:prstDash val="solid"/>
              <a:miter lim="800000"/>
            </a:ln>
          </p:spPr>
          <p:txBody>
            <a:bodyPr/>
            <a:lstStyle/>
            <a:p>
              <a:pPr fontAlgn="auto">
                <a:spcBef>
                  <a:spcPts val="0"/>
                </a:spcBef>
                <a:spcAft>
                  <a:spcPts val="0"/>
                </a:spcAft>
                <a:defRPr/>
              </a:pPr>
              <a:endParaRPr lang="zh-CN" altLang="en-US">
                <a:latin typeface="+mn-lt"/>
                <a:ea typeface="+mn-ea"/>
              </a:endParaRPr>
            </a:p>
          </p:txBody>
        </p:sp>
        <p:grpSp>
          <p:nvGrpSpPr>
            <p:cNvPr id="14370" name="组合 84"/>
            <p:cNvGrpSpPr/>
            <p:nvPr/>
          </p:nvGrpSpPr>
          <p:grpSpPr bwMode="auto">
            <a:xfrm>
              <a:off x="6481655" y="2517630"/>
              <a:ext cx="1339125" cy="1206045"/>
              <a:chOff x="952501" y="6013451"/>
              <a:chExt cx="511175" cy="460375"/>
            </a:xfrm>
          </p:grpSpPr>
          <p:sp>
            <p:nvSpPr>
              <p:cNvPr id="86"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437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437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4796185" y="3903397"/>
            <a:ext cx="1050770" cy="913217"/>
            <a:chOff x="4796185" y="3903397"/>
            <a:chExt cx="1050770" cy="913217"/>
          </a:xfrm>
        </p:grpSpPr>
        <p:sp>
          <p:nvSpPr>
            <p:cNvPr id="90" name="Freeform 5"/>
            <p:cNvSpPr/>
            <p:nvPr/>
          </p:nvSpPr>
          <p:spPr bwMode="auto">
            <a:xfrm>
              <a:off x="4796185" y="390339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91" name="Freeform 5"/>
            <p:cNvSpPr/>
            <p:nvPr/>
          </p:nvSpPr>
          <p:spPr bwMode="auto">
            <a:xfrm>
              <a:off x="4871852" y="3980987"/>
              <a:ext cx="889825" cy="773341"/>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4347" name="组合 91"/>
            <p:cNvGrpSpPr/>
            <p:nvPr/>
          </p:nvGrpSpPr>
          <p:grpSpPr bwMode="auto">
            <a:xfrm>
              <a:off x="5135619" y="4178023"/>
              <a:ext cx="644325" cy="573822"/>
              <a:chOff x="5405438" y="6815138"/>
              <a:chExt cx="511175" cy="460375"/>
            </a:xfrm>
          </p:grpSpPr>
          <p:sp>
            <p:nvSpPr>
              <p:cNvPr id="93"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436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1436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sp>
        <p:nvSpPr>
          <p:cNvPr id="104" name="文本框 103"/>
          <p:cNvSpPr txBox="1"/>
          <p:nvPr/>
        </p:nvSpPr>
        <p:spPr>
          <a:xfrm>
            <a:off x="6098942" y="2201726"/>
            <a:ext cx="726875"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a:solidFill>
                  <a:schemeClr val="tx1">
                    <a:lumMod val="65000"/>
                    <a:lumOff val="35000"/>
                  </a:schemeClr>
                </a:solidFill>
                <a:latin typeface="Impact" panose="020B0806030902050204" pitchFamily="34" charset="0"/>
              </a:rPr>
              <a:t>标题</a:t>
            </a:r>
            <a:r>
              <a:rPr lang="en-US" altLang="zh-CN" dirty="0">
                <a:solidFill>
                  <a:schemeClr val="tx1">
                    <a:lumMod val="65000"/>
                    <a:lumOff val="35000"/>
                  </a:schemeClr>
                </a:solidFill>
                <a:latin typeface="Impact" panose="020B0806030902050204" pitchFamily="34" charset="0"/>
              </a:rPr>
              <a:t>1</a:t>
            </a:r>
            <a:endParaRPr lang="zh-CN" altLang="en-US" dirty="0">
              <a:solidFill>
                <a:schemeClr val="tx1">
                  <a:lumMod val="65000"/>
                  <a:lumOff val="35000"/>
                </a:schemeClr>
              </a:solidFill>
              <a:latin typeface="Impact" panose="020B0806030902050204" pitchFamily="34" charset="0"/>
            </a:endParaRPr>
          </a:p>
        </p:txBody>
      </p:sp>
      <p:sp>
        <p:nvSpPr>
          <p:cNvPr id="105" name="TextBox 49"/>
          <p:cNvSpPr txBox="1"/>
          <p:nvPr/>
        </p:nvSpPr>
        <p:spPr>
          <a:xfrm>
            <a:off x="6098942" y="2505313"/>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06" name="文本框 105"/>
          <p:cNvSpPr txBox="1"/>
          <p:nvPr/>
        </p:nvSpPr>
        <p:spPr>
          <a:xfrm>
            <a:off x="6098942" y="3114140"/>
            <a:ext cx="726875"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a:solidFill>
                  <a:schemeClr val="tx1">
                    <a:lumMod val="65000"/>
                    <a:lumOff val="35000"/>
                  </a:schemeClr>
                </a:solidFill>
                <a:latin typeface="Impact" panose="020B0806030902050204" pitchFamily="34" charset="0"/>
              </a:rPr>
              <a:t>标题</a:t>
            </a:r>
            <a:r>
              <a:rPr lang="en-US" altLang="zh-CN" dirty="0">
                <a:solidFill>
                  <a:schemeClr val="tx1">
                    <a:lumMod val="65000"/>
                    <a:lumOff val="35000"/>
                  </a:schemeClr>
                </a:solidFill>
                <a:latin typeface="Impact" panose="020B0806030902050204" pitchFamily="34" charset="0"/>
              </a:rPr>
              <a:t>1</a:t>
            </a:r>
            <a:endParaRPr lang="zh-CN" altLang="en-US" dirty="0">
              <a:solidFill>
                <a:schemeClr val="tx1">
                  <a:lumMod val="65000"/>
                  <a:lumOff val="35000"/>
                </a:schemeClr>
              </a:solidFill>
              <a:latin typeface="Impact" panose="020B0806030902050204" pitchFamily="34" charset="0"/>
            </a:endParaRPr>
          </a:p>
        </p:txBody>
      </p:sp>
      <p:sp>
        <p:nvSpPr>
          <p:cNvPr id="107" name="TextBox 49"/>
          <p:cNvSpPr txBox="1"/>
          <p:nvPr/>
        </p:nvSpPr>
        <p:spPr>
          <a:xfrm>
            <a:off x="6098942" y="3417927"/>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08" name="文本框 107"/>
          <p:cNvSpPr txBox="1"/>
          <p:nvPr/>
        </p:nvSpPr>
        <p:spPr>
          <a:xfrm>
            <a:off x="6098942" y="4026754"/>
            <a:ext cx="726875"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a:solidFill>
                  <a:schemeClr val="tx1">
                    <a:lumMod val="65000"/>
                    <a:lumOff val="35000"/>
                  </a:schemeClr>
                </a:solidFill>
                <a:latin typeface="Impact" panose="020B0806030902050204" pitchFamily="34" charset="0"/>
              </a:rPr>
              <a:t>标题</a:t>
            </a:r>
            <a:r>
              <a:rPr lang="en-US" altLang="zh-CN" dirty="0">
                <a:solidFill>
                  <a:schemeClr val="tx1">
                    <a:lumMod val="65000"/>
                    <a:lumOff val="35000"/>
                  </a:schemeClr>
                </a:solidFill>
                <a:latin typeface="Impact" panose="020B0806030902050204" pitchFamily="34" charset="0"/>
              </a:rPr>
              <a:t>1</a:t>
            </a:r>
            <a:endParaRPr lang="zh-CN" altLang="en-US" dirty="0">
              <a:solidFill>
                <a:schemeClr val="tx1">
                  <a:lumMod val="65000"/>
                  <a:lumOff val="35000"/>
                </a:schemeClr>
              </a:solidFill>
              <a:latin typeface="Impact" panose="020B0806030902050204" pitchFamily="34" charset="0"/>
            </a:endParaRPr>
          </a:p>
        </p:txBody>
      </p:sp>
      <p:sp>
        <p:nvSpPr>
          <p:cNvPr id="109" name="TextBox 49"/>
          <p:cNvSpPr txBox="1"/>
          <p:nvPr/>
        </p:nvSpPr>
        <p:spPr>
          <a:xfrm>
            <a:off x="6098942" y="4329292"/>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grpSp>
        <p:nvGrpSpPr>
          <p:cNvPr id="2" name="组合 1"/>
          <p:cNvGrpSpPr/>
          <p:nvPr/>
        </p:nvGrpSpPr>
        <p:grpSpPr>
          <a:xfrm>
            <a:off x="596224" y="2007751"/>
            <a:ext cx="3363405" cy="2922865"/>
            <a:chOff x="596224" y="2007751"/>
            <a:chExt cx="3363405" cy="2922865"/>
          </a:xfrm>
        </p:grpSpPr>
        <p:grpSp>
          <p:nvGrpSpPr>
            <p:cNvPr id="14338" name="组合 56"/>
            <p:cNvGrpSpPr/>
            <p:nvPr/>
          </p:nvGrpSpPr>
          <p:grpSpPr bwMode="auto">
            <a:xfrm>
              <a:off x="596224" y="2007751"/>
              <a:ext cx="3363405" cy="2922865"/>
              <a:chOff x="2408238" y="642938"/>
              <a:chExt cx="6537042" cy="5753101"/>
            </a:xfrm>
          </p:grpSpPr>
          <p:sp>
            <p:nvSpPr>
              <p:cNvPr id="14388" name="任意多边形 57"/>
              <p:cNvSpPr/>
              <p:nvPr/>
            </p:nvSpPr>
            <p:spPr bwMode="auto">
              <a:xfrm>
                <a:off x="4849814" y="854077"/>
                <a:ext cx="4095466" cy="5541962"/>
              </a:xfrm>
              <a:custGeom>
                <a:avLst/>
                <a:gdLst>
                  <a:gd name="T0" fmla="*/ 1781131 w 4095466"/>
                  <a:gd name="T1" fmla="*/ 2874962 h 5541962"/>
                  <a:gd name="T2" fmla="*/ 3038475 w 4095466"/>
                  <a:gd name="T3" fmla="*/ 3601170 h 5541962"/>
                  <a:gd name="T4" fmla="*/ 2039211 w 4095466"/>
                  <a:gd name="T5" fmla="*/ 5332112 h 5541962"/>
                  <a:gd name="T6" fmla="*/ 1676882 w 4095466"/>
                  <a:gd name="T7" fmla="*/ 5541962 h 5541962"/>
                  <a:gd name="T8" fmla="*/ 0 w 4095466"/>
                  <a:gd name="T9" fmla="*/ 5541962 h 5541962"/>
                  <a:gd name="T10" fmla="*/ 363600 w 4095466"/>
                  <a:gd name="T11" fmla="*/ 5332112 h 5541962"/>
                  <a:gd name="T12" fmla="*/ 1781131 w 4095466"/>
                  <a:gd name="T13" fmla="*/ 2874962 h 5541962"/>
                  <a:gd name="T14" fmla="*/ 3200230 w 4095466"/>
                  <a:gd name="T15" fmla="*/ 0 h 5541962"/>
                  <a:gd name="T16" fmla="*/ 4038183 w 4095466"/>
                  <a:gd name="T17" fmla="*/ 1451364 h 5541962"/>
                  <a:gd name="T18" fmla="*/ 4038183 w 4095466"/>
                  <a:gd name="T19" fmla="*/ 1869489 h 5541962"/>
                  <a:gd name="T20" fmla="*/ 3038742 w 4095466"/>
                  <a:gd name="T21" fmla="*/ 3600450 h 5541962"/>
                  <a:gd name="T22" fmla="*/ 1781175 w 4095466"/>
                  <a:gd name="T23" fmla="*/ 2874768 h 5541962"/>
                  <a:gd name="T24" fmla="*/ 3200230 w 4095466"/>
                  <a:gd name="T25" fmla="*/ 418125 h 5541962"/>
                  <a:gd name="T26" fmla="*/ 3200230 w 4095466"/>
                  <a:gd name="T27" fmla="*/ 0 h 55419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95466" h="5541962">
                    <a:moveTo>
                      <a:pt x="1781131" y="2874962"/>
                    </a:moveTo>
                    <a:cubicBezTo>
                      <a:pt x="3038475" y="3601170"/>
                      <a:pt x="3038475" y="3601170"/>
                      <a:pt x="3038475" y="3601170"/>
                    </a:cubicBezTo>
                    <a:cubicBezTo>
                      <a:pt x="2039211" y="5332112"/>
                      <a:pt x="2039211" y="5332112"/>
                      <a:pt x="2039211" y="5332112"/>
                    </a:cubicBezTo>
                    <a:cubicBezTo>
                      <a:pt x="1959117" y="5472012"/>
                      <a:pt x="1818000" y="5541962"/>
                      <a:pt x="1676882" y="5541962"/>
                    </a:cubicBezTo>
                    <a:cubicBezTo>
                      <a:pt x="0" y="5541962"/>
                      <a:pt x="0" y="5541962"/>
                      <a:pt x="0" y="5541962"/>
                    </a:cubicBezTo>
                    <a:cubicBezTo>
                      <a:pt x="141117" y="5541962"/>
                      <a:pt x="282235" y="5472012"/>
                      <a:pt x="363600" y="5332112"/>
                    </a:cubicBezTo>
                    <a:cubicBezTo>
                      <a:pt x="1781131" y="2874962"/>
                      <a:pt x="1781131" y="2874962"/>
                      <a:pt x="1781131" y="2874962"/>
                    </a:cubicBezTo>
                    <a:close/>
                    <a:moveTo>
                      <a:pt x="3200230" y="0"/>
                    </a:moveTo>
                    <a:cubicBezTo>
                      <a:pt x="4038183" y="1451364"/>
                      <a:pt x="4038183" y="1451364"/>
                      <a:pt x="4038183" y="1451364"/>
                    </a:cubicBezTo>
                    <a:cubicBezTo>
                      <a:pt x="4109391" y="1573370"/>
                      <a:pt x="4119563" y="1730961"/>
                      <a:pt x="4038183" y="1869489"/>
                    </a:cubicBezTo>
                    <a:cubicBezTo>
                      <a:pt x="3038742" y="3600450"/>
                      <a:pt x="3038742" y="3600450"/>
                      <a:pt x="3038742" y="3600450"/>
                    </a:cubicBezTo>
                    <a:cubicBezTo>
                      <a:pt x="1781175" y="2874768"/>
                      <a:pt x="1781175" y="2874768"/>
                      <a:pt x="1781175" y="2874768"/>
                    </a:cubicBezTo>
                    <a:lnTo>
                      <a:pt x="3200230" y="418125"/>
                    </a:lnTo>
                    <a:cubicBezTo>
                      <a:pt x="3280337" y="279597"/>
                      <a:pt x="3270165" y="122006"/>
                      <a:pt x="3200230" y="0"/>
                    </a:cubicBezTo>
                    <a:close/>
                  </a:path>
                </a:pathLst>
              </a:custGeom>
              <a:solidFill>
                <a:schemeClr val="accent2"/>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a:p>
            </p:txBody>
          </p:sp>
          <p:sp>
            <p:nvSpPr>
              <p:cNvPr id="14389" name="Freeform 7"/>
              <p:cNvSpPr/>
              <p:nvPr/>
            </p:nvSpPr>
            <p:spPr bwMode="auto">
              <a:xfrm>
                <a:off x="2489202" y="642938"/>
                <a:ext cx="6399212" cy="1662113"/>
              </a:xfrm>
              <a:custGeom>
                <a:avLst/>
                <a:gdLst>
                  <a:gd name="T0" fmla="*/ 837886 w 5033"/>
                  <a:gd name="T1" fmla="*/ 209831 h 1307"/>
                  <a:gd name="T2" fmla="*/ 1200250 w 5033"/>
                  <a:gd name="T3" fmla="*/ 0 h 1307"/>
                  <a:gd name="T4" fmla="*/ 5197692 w 5033"/>
                  <a:gd name="T5" fmla="*/ 0 h 1307"/>
                  <a:gd name="T6" fmla="*/ 5561327 w 5033"/>
                  <a:gd name="T7" fmla="*/ 209831 h 1307"/>
                  <a:gd name="T8" fmla="*/ 6399213 w 5033"/>
                  <a:gd name="T9" fmla="*/ 1662113 h 1307"/>
                  <a:gd name="T10" fmla="*/ 6036849 w 5033"/>
                  <a:gd name="T11" fmla="*/ 1452282 h 1307"/>
                  <a:gd name="T12" fmla="*/ 362364 w 5033"/>
                  <a:gd name="T13" fmla="*/ 1452282 h 1307"/>
                  <a:gd name="T14" fmla="*/ 0 w 5033"/>
                  <a:gd name="T15" fmla="*/ 1662113 h 1307"/>
                  <a:gd name="T16" fmla="*/ 837886 w 5033"/>
                  <a:gd name="T17" fmla="*/ 209831 h 1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33" h="1307">
                    <a:moveTo>
                      <a:pt x="659" y="165"/>
                    </a:moveTo>
                    <a:cubicBezTo>
                      <a:pt x="714" y="69"/>
                      <a:pt x="818" y="0"/>
                      <a:pt x="944" y="0"/>
                    </a:cubicBezTo>
                    <a:cubicBezTo>
                      <a:pt x="4088" y="0"/>
                      <a:pt x="4088" y="0"/>
                      <a:pt x="4088" y="0"/>
                    </a:cubicBezTo>
                    <a:cubicBezTo>
                      <a:pt x="4215" y="0"/>
                      <a:pt x="4318" y="69"/>
                      <a:pt x="4374" y="165"/>
                    </a:cubicBezTo>
                    <a:cubicBezTo>
                      <a:pt x="5033" y="1307"/>
                      <a:pt x="5033" y="1307"/>
                      <a:pt x="5033" y="1307"/>
                    </a:cubicBezTo>
                    <a:cubicBezTo>
                      <a:pt x="4978" y="1211"/>
                      <a:pt x="4874" y="1142"/>
                      <a:pt x="4748" y="1142"/>
                    </a:cubicBezTo>
                    <a:cubicBezTo>
                      <a:pt x="285" y="1142"/>
                      <a:pt x="285" y="1142"/>
                      <a:pt x="285" y="1142"/>
                    </a:cubicBezTo>
                    <a:cubicBezTo>
                      <a:pt x="158" y="1142"/>
                      <a:pt x="55" y="1211"/>
                      <a:pt x="0" y="1307"/>
                    </a:cubicBezTo>
                    <a:lnTo>
                      <a:pt x="659" y="165"/>
                    </a:lnTo>
                    <a:close/>
                  </a:path>
                </a:pathLst>
              </a:custGeom>
              <a:solidFill>
                <a:schemeClr val="accent1"/>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a:p>
            </p:txBody>
          </p:sp>
          <p:sp>
            <p:nvSpPr>
              <p:cNvPr id="14390" name="Freeform 9"/>
              <p:cNvSpPr/>
              <p:nvPr/>
            </p:nvSpPr>
            <p:spPr bwMode="auto">
              <a:xfrm>
                <a:off x="2408238" y="854076"/>
                <a:ext cx="4117975" cy="5541963"/>
              </a:xfrm>
              <a:custGeom>
                <a:avLst/>
                <a:gdLst>
                  <a:gd name="T0" fmla="*/ 81343 w 3240"/>
                  <a:gd name="T1" fmla="*/ 1451921 h 4359"/>
                  <a:gd name="T2" fmla="*/ 918918 w 3240"/>
                  <a:gd name="T3" fmla="*/ 0 h 4359"/>
                  <a:gd name="T4" fmla="*/ 918918 w 3240"/>
                  <a:gd name="T5" fmla="*/ 418285 h 4359"/>
                  <a:gd name="T6" fmla="*/ 3754475 w 3240"/>
                  <a:gd name="T7" fmla="*/ 5332185 h 4359"/>
                  <a:gd name="T8" fmla="*/ 4117975 w 3240"/>
                  <a:gd name="T9" fmla="*/ 5541963 h 4359"/>
                  <a:gd name="T10" fmla="*/ 2441552 w 3240"/>
                  <a:gd name="T11" fmla="*/ 5541963 h 4359"/>
                  <a:gd name="T12" fmla="*/ 2078052 w 3240"/>
                  <a:gd name="T13" fmla="*/ 5332185 h 4359"/>
                  <a:gd name="T14" fmla="*/ 81343 w 3240"/>
                  <a:gd name="T15" fmla="*/ 1870206 h 4359"/>
                  <a:gd name="T16" fmla="*/ 81343 w 3240"/>
                  <a:gd name="T17" fmla="*/ 1451921 h 4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40" h="4359">
                    <a:moveTo>
                      <a:pt x="64" y="1142"/>
                    </a:moveTo>
                    <a:cubicBezTo>
                      <a:pt x="723" y="0"/>
                      <a:pt x="723" y="0"/>
                      <a:pt x="723" y="0"/>
                    </a:cubicBezTo>
                    <a:cubicBezTo>
                      <a:pt x="667" y="96"/>
                      <a:pt x="660" y="220"/>
                      <a:pt x="723" y="329"/>
                    </a:cubicBezTo>
                    <a:cubicBezTo>
                      <a:pt x="2954" y="4194"/>
                      <a:pt x="2954" y="4194"/>
                      <a:pt x="2954" y="4194"/>
                    </a:cubicBezTo>
                    <a:cubicBezTo>
                      <a:pt x="3018" y="4304"/>
                      <a:pt x="3129" y="4359"/>
                      <a:pt x="3240" y="4359"/>
                    </a:cubicBezTo>
                    <a:cubicBezTo>
                      <a:pt x="1921" y="4359"/>
                      <a:pt x="1921" y="4359"/>
                      <a:pt x="1921" y="4359"/>
                    </a:cubicBezTo>
                    <a:cubicBezTo>
                      <a:pt x="1810" y="4359"/>
                      <a:pt x="1699" y="4304"/>
                      <a:pt x="1635" y="4194"/>
                    </a:cubicBezTo>
                    <a:cubicBezTo>
                      <a:pt x="64" y="1471"/>
                      <a:pt x="64" y="1471"/>
                      <a:pt x="64" y="1471"/>
                    </a:cubicBezTo>
                    <a:cubicBezTo>
                      <a:pt x="0" y="1362"/>
                      <a:pt x="8" y="1238"/>
                      <a:pt x="64" y="1142"/>
                    </a:cubicBezTo>
                    <a:close/>
                  </a:path>
                </a:pathLst>
              </a:custGeom>
              <a:solidFill>
                <a:schemeClr val="accent3"/>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a:p>
            </p:txBody>
          </p:sp>
          <p:sp>
            <p:nvSpPr>
              <p:cNvPr id="14391" name="Freeform 11"/>
              <p:cNvSpPr/>
              <p:nvPr/>
            </p:nvSpPr>
            <p:spPr bwMode="auto">
              <a:xfrm>
                <a:off x="4849813" y="3729039"/>
                <a:ext cx="3038475" cy="2667000"/>
              </a:xfrm>
              <a:custGeom>
                <a:avLst/>
                <a:gdLst>
                  <a:gd name="T0" fmla="*/ 363600 w 2390"/>
                  <a:gd name="T1" fmla="*/ 2457150 h 2097"/>
                  <a:gd name="T2" fmla="*/ 1781131 w 2390"/>
                  <a:gd name="T3" fmla="*/ 0 h 2097"/>
                  <a:gd name="T4" fmla="*/ 3038475 w 2390"/>
                  <a:gd name="T5" fmla="*/ 726207 h 2097"/>
                  <a:gd name="T6" fmla="*/ 2039211 w 2390"/>
                  <a:gd name="T7" fmla="*/ 2457150 h 2097"/>
                  <a:gd name="T8" fmla="*/ 1676882 w 2390"/>
                  <a:gd name="T9" fmla="*/ 2667000 h 2097"/>
                  <a:gd name="T10" fmla="*/ 0 w 2390"/>
                  <a:gd name="T11" fmla="*/ 2667000 h 2097"/>
                  <a:gd name="T12" fmla="*/ 363600 w 2390"/>
                  <a:gd name="T13" fmla="*/ 2457150 h 20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0" h="2097">
                    <a:moveTo>
                      <a:pt x="286" y="1932"/>
                    </a:moveTo>
                    <a:cubicBezTo>
                      <a:pt x="1401" y="0"/>
                      <a:pt x="1401" y="0"/>
                      <a:pt x="1401" y="0"/>
                    </a:cubicBezTo>
                    <a:cubicBezTo>
                      <a:pt x="2390" y="571"/>
                      <a:pt x="2390" y="571"/>
                      <a:pt x="2390" y="571"/>
                    </a:cubicBezTo>
                    <a:cubicBezTo>
                      <a:pt x="1604" y="1932"/>
                      <a:pt x="1604" y="1932"/>
                      <a:pt x="1604" y="1932"/>
                    </a:cubicBezTo>
                    <a:cubicBezTo>
                      <a:pt x="1541" y="2042"/>
                      <a:pt x="1430" y="2097"/>
                      <a:pt x="1319" y="2097"/>
                    </a:cubicBezTo>
                    <a:cubicBezTo>
                      <a:pt x="0" y="2097"/>
                      <a:pt x="0" y="2097"/>
                      <a:pt x="0" y="2097"/>
                    </a:cubicBezTo>
                    <a:cubicBezTo>
                      <a:pt x="111" y="2097"/>
                      <a:pt x="222" y="2042"/>
                      <a:pt x="286" y="1932"/>
                    </a:cubicBezTo>
                    <a:close/>
                  </a:path>
                </a:pathLst>
              </a:custGeom>
              <a:solidFill>
                <a:schemeClr val="accent2"/>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a:p>
            </p:txBody>
          </p:sp>
        </p:grpSp>
        <p:sp>
          <p:nvSpPr>
            <p:cNvPr id="14354" name="Freeform 43"/>
            <p:cNvSpPr>
              <a:spLocks noEditPoints="1"/>
            </p:cNvSpPr>
            <p:nvPr/>
          </p:nvSpPr>
          <p:spPr bwMode="auto">
            <a:xfrm>
              <a:off x="1151938" y="3424178"/>
              <a:ext cx="406343" cy="360045"/>
            </a:xfrm>
            <a:custGeom>
              <a:avLst/>
              <a:gdLst>
                <a:gd name="T0" fmla="*/ 355833 w 116"/>
                <a:gd name="T1" fmla="*/ 307731 h 104"/>
                <a:gd name="T2" fmla="*/ 285545 w 116"/>
                <a:gd name="T3" fmla="*/ 364881 h 104"/>
                <a:gd name="T4" fmla="*/ 487623 w 116"/>
                <a:gd name="T5" fmla="*/ 457200 h 104"/>
                <a:gd name="T6" fmla="*/ 509588 w 116"/>
                <a:gd name="T7" fmla="*/ 373673 h 104"/>
                <a:gd name="T8" fmla="*/ 355833 w 116"/>
                <a:gd name="T9" fmla="*/ 307731 h 104"/>
                <a:gd name="T10" fmla="*/ 487623 w 116"/>
                <a:gd name="T11" fmla="*/ 8792 h 104"/>
                <a:gd name="T12" fmla="*/ 285545 w 116"/>
                <a:gd name="T13" fmla="*/ 105508 h 104"/>
                <a:gd name="T14" fmla="*/ 338261 w 116"/>
                <a:gd name="T15" fmla="*/ 140677 h 104"/>
                <a:gd name="T16" fmla="*/ 0 w 116"/>
                <a:gd name="T17" fmla="*/ 364881 h 104"/>
                <a:gd name="T18" fmla="*/ 13179 w 116"/>
                <a:gd name="T19" fmla="*/ 448408 h 104"/>
                <a:gd name="T20" fmla="*/ 408549 w 116"/>
                <a:gd name="T21" fmla="*/ 193431 h 104"/>
                <a:gd name="T22" fmla="*/ 465658 w 116"/>
                <a:gd name="T23" fmla="*/ 228600 h 104"/>
                <a:gd name="T24" fmla="*/ 487623 w 116"/>
                <a:gd name="T25" fmla="*/ 8792 h 104"/>
                <a:gd name="T26" fmla="*/ 30751 w 116"/>
                <a:gd name="T27" fmla="*/ 0 h 104"/>
                <a:gd name="T28" fmla="*/ 48323 w 116"/>
                <a:gd name="T29" fmla="*/ 224204 h 104"/>
                <a:gd name="T30" fmla="*/ 105432 w 116"/>
                <a:gd name="T31" fmla="*/ 184638 h 104"/>
                <a:gd name="T32" fmla="*/ 158148 w 116"/>
                <a:gd name="T33" fmla="*/ 254977 h 104"/>
                <a:gd name="T34" fmla="*/ 228436 w 116"/>
                <a:gd name="T35" fmla="*/ 206619 h 104"/>
                <a:gd name="T36" fmla="*/ 175720 w 116"/>
                <a:gd name="T37" fmla="*/ 140677 h 104"/>
                <a:gd name="T38" fmla="*/ 232829 w 116"/>
                <a:gd name="T39" fmla="*/ 105508 h 104"/>
                <a:gd name="T40" fmla="*/ 30751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14355" name="Freeform 45"/>
            <p:cNvSpPr>
              <a:spLocks noEditPoints="1"/>
            </p:cNvSpPr>
            <p:nvPr/>
          </p:nvSpPr>
          <p:spPr bwMode="auto">
            <a:xfrm>
              <a:off x="1959561" y="2184023"/>
              <a:ext cx="767115" cy="388798"/>
            </a:xfrm>
            <a:custGeom>
              <a:avLst/>
              <a:gdLst>
                <a:gd name="T0" fmla="*/ 127391 w 219"/>
                <a:gd name="T1" fmla="*/ 189551 h 112"/>
                <a:gd name="T2" fmla="*/ 83463 w 219"/>
                <a:gd name="T3" fmla="*/ 238040 h 112"/>
                <a:gd name="T4" fmla="*/ 101035 w 219"/>
                <a:gd name="T5" fmla="*/ 273305 h 112"/>
                <a:gd name="T6" fmla="*/ 17571 w 219"/>
                <a:gd name="T7" fmla="*/ 401142 h 112"/>
                <a:gd name="T8" fmla="*/ 26357 w 219"/>
                <a:gd name="T9" fmla="*/ 405550 h 112"/>
                <a:gd name="T10" fmla="*/ 79071 w 219"/>
                <a:gd name="T11" fmla="*/ 357060 h 112"/>
                <a:gd name="T12" fmla="*/ 52714 w 219"/>
                <a:gd name="T13" fmla="*/ 493713 h 112"/>
                <a:gd name="T14" fmla="*/ 96642 w 219"/>
                <a:gd name="T15" fmla="*/ 493713 h 112"/>
                <a:gd name="T16" fmla="*/ 127391 w 219"/>
                <a:gd name="T17" fmla="*/ 436407 h 112"/>
                <a:gd name="T18" fmla="*/ 158141 w 219"/>
                <a:gd name="T19" fmla="*/ 493713 h 112"/>
                <a:gd name="T20" fmla="*/ 202069 w 219"/>
                <a:gd name="T21" fmla="*/ 493713 h 112"/>
                <a:gd name="T22" fmla="*/ 180105 w 219"/>
                <a:gd name="T23" fmla="*/ 357060 h 112"/>
                <a:gd name="T24" fmla="*/ 228426 w 219"/>
                <a:gd name="T25" fmla="*/ 405550 h 112"/>
                <a:gd name="T26" fmla="*/ 241604 w 219"/>
                <a:gd name="T27" fmla="*/ 401142 h 112"/>
                <a:gd name="T28" fmla="*/ 158141 w 219"/>
                <a:gd name="T29" fmla="*/ 273305 h 112"/>
                <a:gd name="T30" fmla="*/ 175712 w 219"/>
                <a:gd name="T31" fmla="*/ 238040 h 112"/>
                <a:gd name="T32" fmla="*/ 127391 w 219"/>
                <a:gd name="T33" fmla="*/ 189551 h 112"/>
                <a:gd name="T34" fmla="*/ 830241 w 219"/>
                <a:gd name="T35" fmla="*/ 189551 h 112"/>
                <a:gd name="T36" fmla="*/ 786313 w 219"/>
                <a:gd name="T37" fmla="*/ 238040 h 112"/>
                <a:gd name="T38" fmla="*/ 803884 w 219"/>
                <a:gd name="T39" fmla="*/ 273305 h 112"/>
                <a:gd name="T40" fmla="*/ 720421 w 219"/>
                <a:gd name="T41" fmla="*/ 401142 h 112"/>
                <a:gd name="T42" fmla="*/ 729206 w 219"/>
                <a:gd name="T43" fmla="*/ 405550 h 112"/>
                <a:gd name="T44" fmla="*/ 781920 w 219"/>
                <a:gd name="T45" fmla="*/ 357060 h 112"/>
                <a:gd name="T46" fmla="*/ 755563 w 219"/>
                <a:gd name="T47" fmla="*/ 493713 h 112"/>
                <a:gd name="T48" fmla="*/ 799491 w 219"/>
                <a:gd name="T49" fmla="*/ 493713 h 112"/>
                <a:gd name="T50" fmla="*/ 830241 w 219"/>
                <a:gd name="T51" fmla="*/ 436407 h 112"/>
                <a:gd name="T52" fmla="*/ 865383 w 219"/>
                <a:gd name="T53" fmla="*/ 493713 h 112"/>
                <a:gd name="T54" fmla="*/ 904918 w 219"/>
                <a:gd name="T55" fmla="*/ 493713 h 112"/>
                <a:gd name="T56" fmla="*/ 882954 w 219"/>
                <a:gd name="T57" fmla="*/ 357060 h 112"/>
                <a:gd name="T58" fmla="*/ 935668 w 219"/>
                <a:gd name="T59" fmla="*/ 405550 h 112"/>
                <a:gd name="T60" fmla="*/ 944454 w 219"/>
                <a:gd name="T61" fmla="*/ 401142 h 112"/>
                <a:gd name="T62" fmla="*/ 860990 w 219"/>
                <a:gd name="T63" fmla="*/ 273305 h 112"/>
                <a:gd name="T64" fmla="*/ 878562 w 219"/>
                <a:gd name="T65" fmla="*/ 238040 h 112"/>
                <a:gd name="T66" fmla="*/ 830241 w 219"/>
                <a:gd name="T67" fmla="*/ 189551 h 112"/>
                <a:gd name="T68" fmla="*/ 487602 w 219"/>
                <a:gd name="T69" fmla="*/ 0 h 112"/>
                <a:gd name="T70" fmla="*/ 412924 w 219"/>
                <a:gd name="T71" fmla="*/ 74939 h 112"/>
                <a:gd name="T72" fmla="*/ 439281 w 219"/>
                <a:gd name="T73" fmla="*/ 136653 h 112"/>
                <a:gd name="T74" fmla="*/ 307497 w 219"/>
                <a:gd name="T75" fmla="*/ 343836 h 112"/>
                <a:gd name="T76" fmla="*/ 320675 w 219"/>
                <a:gd name="T77" fmla="*/ 352652 h 112"/>
                <a:gd name="T78" fmla="*/ 404138 w 219"/>
                <a:gd name="T79" fmla="*/ 273305 h 112"/>
                <a:gd name="T80" fmla="*/ 368996 w 219"/>
                <a:gd name="T81" fmla="*/ 493713 h 112"/>
                <a:gd name="T82" fmla="*/ 434888 w 219"/>
                <a:gd name="T83" fmla="*/ 493713 h 112"/>
                <a:gd name="T84" fmla="*/ 487602 w 219"/>
                <a:gd name="T85" fmla="*/ 401142 h 112"/>
                <a:gd name="T86" fmla="*/ 540315 w 219"/>
                <a:gd name="T87" fmla="*/ 493713 h 112"/>
                <a:gd name="T88" fmla="*/ 610600 w 219"/>
                <a:gd name="T89" fmla="*/ 493713 h 112"/>
                <a:gd name="T90" fmla="*/ 571065 w 219"/>
                <a:gd name="T91" fmla="*/ 273305 h 112"/>
                <a:gd name="T92" fmla="*/ 654528 w 219"/>
                <a:gd name="T93" fmla="*/ 352652 h 112"/>
                <a:gd name="T94" fmla="*/ 672100 w 219"/>
                <a:gd name="T95" fmla="*/ 343836 h 112"/>
                <a:gd name="T96" fmla="*/ 535923 w 219"/>
                <a:gd name="T97" fmla="*/ 136653 h 112"/>
                <a:gd name="T98" fmla="*/ 562279 w 219"/>
                <a:gd name="T99" fmla="*/ 74939 h 112"/>
                <a:gd name="T100" fmla="*/ 487602 w 219"/>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9" h="112">
                  <a:moveTo>
                    <a:pt x="29" y="43"/>
                  </a:moveTo>
                  <a:cubicBezTo>
                    <a:pt x="23" y="43"/>
                    <a:pt x="19" y="48"/>
                    <a:pt x="19" y="54"/>
                  </a:cubicBezTo>
                  <a:cubicBezTo>
                    <a:pt x="19" y="57"/>
                    <a:pt x="20" y="60"/>
                    <a:pt x="23" y="62"/>
                  </a:cubicBezTo>
                  <a:cubicBezTo>
                    <a:pt x="12" y="66"/>
                    <a:pt x="0" y="87"/>
                    <a:pt x="4" y="91"/>
                  </a:cubicBezTo>
                  <a:cubicBezTo>
                    <a:pt x="4" y="92"/>
                    <a:pt x="5" y="92"/>
                    <a:pt x="6" y="92"/>
                  </a:cubicBezTo>
                  <a:cubicBezTo>
                    <a:pt x="9" y="92"/>
                    <a:pt x="14" y="87"/>
                    <a:pt x="18" y="81"/>
                  </a:cubicBezTo>
                  <a:cubicBezTo>
                    <a:pt x="15" y="91"/>
                    <a:pt x="13" y="102"/>
                    <a:pt x="12" y="112"/>
                  </a:cubicBezTo>
                  <a:cubicBezTo>
                    <a:pt x="22" y="112"/>
                    <a:pt x="22" y="112"/>
                    <a:pt x="22" y="112"/>
                  </a:cubicBezTo>
                  <a:cubicBezTo>
                    <a:pt x="22" y="106"/>
                    <a:pt x="25" y="99"/>
                    <a:pt x="29" y="99"/>
                  </a:cubicBezTo>
                  <a:cubicBezTo>
                    <a:pt x="33" y="99"/>
                    <a:pt x="36" y="106"/>
                    <a:pt x="36" y="112"/>
                  </a:cubicBezTo>
                  <a:cubicBezTo>
                    <a:pt x="46" y="112"/>
                    <a:pt x="46" y="112"/>
                    <a:pt x="46" y="112"/>
                  </a:cubicBezTo>
                  <a:cubicBezTo>
                    <a:pt x="45" y="102"/>
                    <a:pt x="43" y="91"/>
                    <a:pt x="41" y="81"/>
                  </a:cubicBezTo>
                  <a:cubicBezTo>
                    <a:pt x="44" y="87"/>
                    <a:pt x="49" y="92"/>
                    <a:pt x="52" y="92"/>
                  </a:cubicBezTo>
                  <a:cubicBezTo>
                    <a:pt x="53" y="92"/>
                    <a:pt x="54" y="92"/>
                    <a:pt x="55" y="91"/>
                  </a:cubicBezTo>
                  <a:cubicBezTo>
                    <a:pt x="59" y="87"/>
                    <a:pt x="47" y="66"/>
                    <a:pt x="36" y="62"/>
                  </a:cubicBezTo>
                  <a:cubicBezTo>
                    <a:pt x="38" y="60"/>
                    <a:pt x="40" y="57"/>
                    <a:pt x="40" y="54"/>
                  </a:cubicBezTo>
                  <a:cubicBezTo>
                    <a:pt x="40" y="48"/>
                    <a:pt x="35" y="43"/>
                    <a:pt x="29" y="43"/>
                  </a:cubicBezTo>
                  <a:moveTo>
                    <a:pt x="189" y="43"/>
                  </a:moveTo>
                  <a:cubicBezTo>
                    <a:pt x="184" y="43"/>
                    <a:pt x="179" y="48"/>
                    <a:pt x="179" y="54"/>
                  </a:cubicBezTo>
                  <a:cubicBezTo>
                    <a:pt x="179" y="57"/>
                    <a:pt x="180" y="60"/>
                    <a:pt x="183" y="62"/>
                  </a:cubicBezTo>
                  <a:cubicBezTo>
                    <a:pt x="172" y="66"/>
                    <a:pt x="160" y="87"/>
                    <a:pt x="164" y="91"/>
                  </a:cubicBezTo>
                  <a:cubicBezTo>
                    <a:pt x="165" y="92"/>
                    <a:pt x="165" y="92"/>
                    <a:pt x="166" y="92"/>
                  </a:cubicBezTo>
                  <a:cubicBezTo>
                    <a:pt x="170" y="92"/>
                    <a:pt x="174" y="87"/>
                    <a:pt x="178" y="81"/>
                  </a:cubicBezTo>
                  <a:cubicBezTo>
                    <a:pt x="175" y="91"/>
                    <a:pt x="173" y="102"/>
                    <a:pt x="172" y="112"/>
                  </a:cubicBezTo>
                  <a:cubicBezTo>
                    <a:pt x="182" y="112"/>
                    <a:pt x="182" y="112"/>
                    <a:pt x="182" y="112"/>
                  </a:cubicBezTo>
                  <a:cubicBezTo>
                    <a:pt x="182" y="106"/>
                    <a:pt x="186" y="99"/>
                    <a:pt x="189" y="99"/>
                  </a:cubicBezTo>
                  <a:cubicBezTo>
                    <a:pt x="193" y="99"/>
                    <a:pt x="196" y="106"/>
                    <a:pt x="197" y="112"/>
                  </a:cubicBezTo>
                  <a:cubicBezTo>
                    <a:pt x="206" y="112"/>
                    <a:pt x="206" y="112"/>
                    <a:pt x="206" y="112"/>
                  </a:cubicBezTo>
                  <a:cubicBezTo>
                    <a:pt x="205" y="102"/>
                    <a:pt x="203" y="91"/>
                    <a:pt x="201" y="81"/>
                  </a:cubicBezTo>
                  <a:cubicBezTo>
                    <a:pt x="205" y="87"/>
                    <a:pt x="209" y="92"/>
                    <a:pt x="213" y="92"/>
                  </a:cubicBezTo>
                  <a:cubicBezTo>
                    <a:pt x="213" y="92"/>
                    <a:pt x="214" y="92"/>
                    <a:pt x="215" y="91"/>
                  </a:cubicBezTo>
                  <a:cubicBezTo>
                    <a:pt x="219" y="87"/>
                    <a:pt x="207" y="66"/>
                    <a:pt x="196" y="62"/>
                  </a:cubicBezTo>
                  <a:cubicBezTo>
                    <a:pt x="198" y="60"/>
                    <a:pt x="200" y="57"/>
                    <a:pt x="200" y="54"/>
                  </a:cubicBezTo>
                  <a:cubicBezTo>
                    <a:pt x="200" y="48"/>
                    <a:pt x="195" y="43"/>
                    <a:pt x="189" y="43"/>
                  </a:cubicBezTo>
                  <a:moveTo>
                    <a:pt x="111" y="0"/>
                  </a:moveTo>
                  <a:cubicBezTo>
                    <a:pt x="102" y="0"/>
                    <a:pt x="94" y="8"/>
                    <a:pt x="94" y="17"/>
                  </a:cubicBezTo>
                  <a:cubicBezTo>
                    <a:pt x="94" y="23"/>
                    <a:pt x="96" y="28"/>
                    <a:pt x="100" y="31"/>
                  </a:cubicBezTo>
                  <a:cubicBezTo>
                    <a:pt x="83" y="37"/>
                    <a:pt x="63" y="72"/>
                    <a:pt x="70" y="78"/>
                  </a:cubicBezTo>
                  <a:cubicBezTo>
                    <a:pt x="71" y="79"/>
                    <a:pt x="72" y="80"/>
                    <a:pt x="73" y="80"/>
                  </a:cubicBezTo>
                  <a:cubicBezTo>
                    <a:pt x="79" y="80"/>
                    <a:pt x="86" y="71"/>
                    <a:pt x="92" y="62"/>
                  </a:cubicBezTo>
                  <a:cubicBezTo>
                    <a:pt x="88" y="78"/>
                    <a:pt x="85" y="96"/>
                    <a:pt x="84" y="112"/>
                  </a:cubicBezTo>
                  <a:cubicBezTo>
                    <a:pt x="99" y="112"/>
                    <a:pt x="99" y="112"/>
                    <a:pt x="99" y="112"/>
                  </a:cubicBezTo>
                  <a:cubicBezTo>
                    <a:pt x="100" y="103"/>
                    <a:pt x="105" y="91"/>
                    <a:pt x="111" y="91"/>
                  </a:cubicBezTo>
                  <a:cubicBezTo>
                    <a:pt x="117" y="91"/>
                    <a:pt x="123" y="103"/>
                    <a:pt x="123" y="112"/>
                  </a:cubicBezTo>
                  <a:cubicBezTo>
                    <a:pt x="139" y="112"/>
                    <a:pt x="139" y="112"/>
                    <a:pt x="139" y="112"/>
                  </a:cubicBezTo>
                  <a:cubicBezTo>
                    <a:pt x="137" y="96"/>
                    <a:pt x="134" y="78"/>
                    <a:pt x="130" y="62"/>
                  </a:cubicBezTo>
                  <a:cubicBezTo>
                    <a:pt x="136" y="71"/>
                    <a:pt x="143" y="80"/>
                    <a:pt x="149" y="80"/>
                  </a:cubicBezTo>
                  <a:cubicBezTo>
                    <a:pt x="150" y="80"/>
                    <a:pt x="152" y="79"/>
                    <a:pt x="153" y="78"/>
                  </a:cubicBezTo>
                  <a:cubicBezTo>
                    <a:pt x="159" y="72"/>
                    <a:pt x="140" y="37"/>
                    <a:pt x="122" y="31"/>
                  </a:cubicBezTo>
                  <a:cubicBezTo>
                    <a:pt x="126" y="28"/>
                    <a:pt x="128" y="23"/>
                    <a:pt x="128" y="17"/>
                  </a:cubicBezTo>
                  <a:cubicBezTo>
                    <a:pt x="128" y="8"/>
                    <a:pt x="121" y="0"/>
                    <a:pt x="111"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14356" name="Freeform 46"/>
            <p:cNvSpPr>
              <a:spLocks noEditPoints="1"/>
            </p:cNvSpPr>
            <p:nvPr/>
          </p:nvSpPr>
          <p:spPr bwMode="auto">
            <a:xfrm>
              <a:off x="2931746" y="3337917"/>
              <a:ext cx="540525" cy="532567"/>
            </a:xfrm>
            <a:custGeom>
              <a:avLst/>
              <a:gdLst>
                <a:gd name="T0" fmla="*/ 303718 w 154"/>
                <a:gd name="T1" fmla="*/ 623578 h 154"/>
                <a:gd name="T2" fmla="*/ 374145 w 154"/>
                <a:gd name="T3" fmla="*/ 623578 h 154"/>
                <a:gd name="T4" fmla="*/ 101239 w 154"/>
                <a:gd name="T5" fmla="*/ 575273 h 154"/>
                <a:gd name="T6" fmla="*/ 110043 w 154"/>
                <a:gd name="T7" fmla="*/ 513793 h 154"/>
                <a:gd name="T8" fmla="*/ 515000 w 154"/>
                <a:gd name="T9" fmla="*/ 566490 h 154"/>
                <a:gd name="T10" fmla="*/ 563419 w 154"/>
                <a:gd name="T11" fmla="*/ 513793 h 154"/>
                <a:gd name="T12" fmla="*/ 0 w 154"/>
                <a:gd name="T13" fmla="*/ 338138 h 154"/>
                <a:gd name="T14" fmla="*/ 52820 w 154"/>
                <a:gd name="T15" fmla="*/ 303006 h 154"/>
                <a:gd name="T16" fmla="*/ 625043 w 154"/>
                <a:gd name="T17" fmla="*/ 373269 h 154"/>
                <a:gd name="T18" fmla="*/ 625043 w 154"/>
                <a:gd name="T19" fmla="*/ 303006 h 154"/>
                <a:gd name="T20" fmla="*/ 321325 w 154"/>
                <a:gd name="T21" fmla="*/ 149307 h 154"/>
                <a:gd name="T22" fmla="*/ 246496 w 154"/>
                <a:gd name="T23" fmla="*/ 250310 h 154"/>
                <a:gd name="T24" fmla="*/ 303718 w 154"/>
                <a:gd name="T25" fmla="*/ 333746 h 154"/>
                <a:gd name="T26" fmla="*/ 356538 w 154"/>
                <a:gd name="T27" fmla="*/ 404008 h 154"/>
                <a:gd name="T28" fmla="*/ 356538 w 154"/>
                <a:gd name="T29" fmla="*/ 417183 h 154"/>
                <a:gd name="T30" fmla="*/ 312521 w 154"/>
                <a:gd name="T31" fmla="*/ 399617 h 154"/>
                <a:gd name="T32" fmla="*/ 312521 w 154"/>
                <a:gd name="T33" fmla="*/ 377660 h 154"/>
                <a:gd name="T34" fmla="*/ 316923 w 154"/>
                <a:gd name="T35" fmla="*/ 360094 h 154"/>
                <a:gd name="T36" fmla="*/ 246496 w 154"/>
                <a:gd name="T37" fmla="*/ 368877 h 154"/>
                <a:gd name="T38" fmla="*/ 246496 w 154"/>
                <a:gd name="T39" fmla="*/ 395226 h 154"/>
                <a:gd name="T40" fmla="*/ 264102 w 154"/>
                <a:gd name="T41" fmla="*/ 456705 h 154"/>
                <a:gd name="T42" fmla="*/ 321325 w 154"/>
                <a:gd name="T43" fmla="*/ 518185 h 154"/>
                <a:gd name="T44" fmla="*/ 352137 w 154"/>
                <a:gd name="T45" fmla="*/ 474271 h 154"/>
                <a:gd name="T46" fmla="*/ 431367 w 154"/>
                <a:gd name="T47" fmla="*/ 408400 h 154"/>
                <a:gd name="T48" fmla="*/ 374145 w 154"/>
                <a:gd name="T49" fmla="*/ 324963 h 154"/>
                <a:gd name="T50" fmla="*/ 321325 w 154"/>
                <a:gd name="T51" fmla="*/ 250310 h 154"/>
                <a:gd name="T52" fmla="*/ 356538 w 154"/>
                <a:gd name="T53" fmla="*/ 223961 h 154"/>
                <a:gd name="T54" fmla="*/ 360940 w 154"/>
                <a:gd name="T55" fmla="*/ 298615 h 154"/>
                <a:gd name="T56" fmla="*/ 431367 w 154"/>
                <a:gd name="T57" fmla="*/ 289832 h 154"/>
                <a:gd name="T58" fmla="*/ 431367 w 154"/>
                <a:gd name="T59" fmla="*/ 263484 h 154"/>
                <a:gd name="T60" fmla="*/ 409359 w 154"/>
                <a:gd name="T61" fmla="*/ 202004 h 154"/>
                <a:gd name="T62" fmla="*/ 352137 w 154"/>
                <a:gd name="T63" fmla="*/ 149307 h 154"/>
                <a:gd name="T64" fmla="*/ 110043 w 154"/>
                <a:gd name="T65" fmla="*/ 162482 h 154"/>
                <a:gd name="T66" fmla="*/ 101239 w 154"/>
                <a:gd name="T67" fmla="*/ 101002 h 154"/>
                <a:gd name="T68" fmla="*/ 515000 w 154"/>
                <a:gd name="T69" fmla="*/ 114176 h 154"/>
                <a:gd name="T70" fmla="*/ 576624 w 154"/>
                <a:gd name="T71" fmla="*/ 101002 h 154"/>
                <a:gd name="T72" fmla="*/ 136453 w 154"/>
                <a:gd name="T73" fmla="*/ 338138 h 154"/>
                <a:gd name="T74" fmla="*/ 541410 w 154"/>
                <a:gd name="T75" fmla="*/ 338138 h 154"/>
                <a:gd name="T76" fmla="*/ 338932 w 154"/>
                <a:gd name="T77" fmla="*/ 74654 h 154"/>
                <a:gd name="T78" fmla="*/ 338932 w 154"/>
                <a:gd name="T79" fmla="*/ 601621 h 154"/>
                <a:gd name="T80" fmla="*/ 338932 w 154"/>
                <a:gd name="T81" fmla="*/ 74654 h 154"/>
                <a:gd name="T82" fmla="*/ 303718 w 154"/>
                <a:gd name="T83" fmla="*/ 52697 h 154"/>
                <a:gd name="T84" fmla="*/ 338932 w 154"/>
                <a:gd name="T85" fmla="*/ 0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4" h="154">
                  <a:moveTo>
                    <a:pt x="85" y="142"/>
                  </a:moveTo>
                  <a:cubicBezTo>
                    <a:pt x="69" y="142"/>
                    <a:pt x="69" y="142"/>
                    <a:pt x="69" y="142"/>
                  </a:cubicBezTo>
                  <a:cubicBezTo>
                    <a:pt x="77" y="154"/>
                    <a:pt x="77" y="154"/>
                    <a:pt x="77" y="154"/>
                  </a:cubicBezTo>
                  <a:cubicBezTo>
                    <a:pt x="85" y="142"/>
                    <a:pt x="85" y="142"/>
                    <a:pt x="85" y="142"/>
                  </a:cubicBezTo>
                  <a:moveTo>
                    <a:pt x="25" y="117"/>
                  </a:moveTo>
                  <a:cubicBezTo>
                    <a:pt x="23" y="131"/>
                    <a:pt x="23" y="131"/>
                    <a:pt x="23" y="131"/>
                  </a:cubicBezTo>
                  <a:cubicBezTo>
                    <a:pt x="37" y="129"/>
                    <a:pt x="37" y="129"/>
                    <a:pt x="37" y="129"/>
                  </a:cubicBezTo>
                  <a:cubicBezTo>
                    <a:pt x="25" y="117"/>
                    <a:pt x="25" y="117"/>
                    <a:pt x="25" y="117"/>
                  </a:cubicBezTo>
                  <a:moveTo>
                    <a:pt x="128" y="117"/>
                  </a:moveTo>
                  <a:cubicBezTo>
                    <a:pt x="117" y="129"/>
                    <a:pt x="117" y="129"/>
                    <a:pt x="117" y="129"/>
                  </a:cubicBezTo>
                  <a:cubicBezTo>
                    <a:pt x="131" y="131"/>
                    <a:pt x="131" y="131"/>
                    <a:pt x="131" y="131"/>
                  </a:cubicBezTo>
                  <a:cubicBezTo>
                    <a:pt x="128" y="117"/>
                    <a:pt x="128" y="117"/>
                    <a:pt x="128" y="117"/>
                  </a:cubicBezTo>
                  <a:moveTo>
                    <a:pt x="12" y="69"/>
                  </a:moveTo>
                  <a:cubicBezTo>
                    <a:pt x="0" y="77"/>
                    <a:pt x="0" y="77"/>
                    <a:pt x="0" y="77"/>
                  </a:cubicBezTo>
                  <a:cubicBezTo>
                    <a:pt x="12" y="85"/>
                    <a:pt x="12" y="85"/>
                    <a:pt x="12" y="85"/>
                  </a:cubicBezTo>
                  <a:cubicBezTo>
                    <a:pt x="12" y="69"/>
                    <a:pt x="12" y="69"/>
                    <a:pt x="12" y="69"/>
                  </a:cubicBezTo>
                  <a:moveTo>
                    <a:pt x="142" y="69"/>
                  </a:moveTo>
                  <a:cubicBezTo>
                    <a:pt x="142" y="85"/>
                    <a:pt x="142" y="85"/>
                    <a:pt x="142" y="85"/>
                  </a:cubicBezTo>
                  <a:cubicBezTo>
                    <a:pt x="154" y="77"/>
                    <a:pt x="154" y="77"/>
                    <a:pt x="154" y="77"/>
                  </a:cubicBezTo>
                  <a:cubicBezTo>
                    <a:pt x="142" y="69"/>
                    <a:pt x="142" y="69"/>
                    <a:pt x="142" y="69"/>
                  </a:cubicBezTo>
                  <a:moveTo>
                    <a:pt x="80" y="34"/>
                  </a:moveTo>
                  <a:cubicBezTo>
                    <a:pt x="73" y="34"/>
                    <a:pt x="73" y="34"/>
                    <a:pt x="73" y="34"/>
                  </a:cubicBezTo>
                  <a:cubicBezTo>
                    <a:pt x="73" y="42"/>
                    <a:pt x="73" y="42"/>
                    <a:pt x="73" y="42"/>
                  </a:cubicBezTo>
                  <a:cubicBezTo>
                    <a:pt x="62" y="43"/>
                    <a:pt x="56" y="48"/>
                    <a:pt x="56" y="57"/>
                  </a:cubicBezTo>
                  <a:cubicBezTo>
                    <a:pt x="56" y="61"/>
                    <a:pt x="58" y="66"/>
                    <a:pt x="63" y="71"/>
                  </a:cubicBezTo>
                  <a:cubicBezTo>
                    <a:pt x="65" y="72"/>
                    <a:pt x="67" y="74"/>
                    <a:pt x="69" y="76"/>
                  </a:cubicBezTo>
                  <a:cubicBezTo>
                    <a:pt x="71" y="78"/>
                    <a:pt x="73" y="80"/>
                    <a:pt x="75" y="81"/>
                  </a:cubicBezTo>
                  <a:cubicBezTo>
                    <a:pt x="79" y="85"/>
                    <a:pt x="81" y="89"/>
                    <a:pt x="81" y="92"/>
                  </a:cubicBezTo>
                  <a:cubicBezTo>
                    <a:pt x="81" y="92"/>
                    <a:pt x="81" y="93"/>
                    <a:pt x="81" y="93"/>
                  </a:cubicBezTo>
                  <a:cubicBezTo>
                    <a:pt x="81" y="94"/>
                    <a:pt x="81" y="95"/>
                    <a:pt x="81" y="95"/>
                  </a:cubicBezTo>
                  <a:cubicBezTo>
                    <a:pt x="81" y="98"/>
                    <a:pt x="80" y="100"/>
                    <a:pt x="76" y="100"/>
                  </a:cubicBezTo>
                  <a:cubicBezTo>
                    <a:pt x="73" y="100"/>
                    <a:pt x="71" y="97"/>
                    <a:pt x="71" y="91"/>
                  </a:cubicBezTo>
                  <a:cubicBezTo>
                    <a:pt x="71" y="90"/>
                    <a:pt x="71" y="90"/>
                    <a:pt x="71" y="89"/>
                  </a:cubicBezTo>
                  <a:cubicBezTo>
                    <a:pt x="71" y="88"/>
                    <a:pt x="71" y="87"/>
                    <a:pt x="71" y="86"/>
                  </a:cubicBezTo>
                  <a:cubicBezTo>
                    <a:pt x="71" y="85"/>
                    <a:pt x="72" y="84"/>
                    <a:pt x="72" y="84"/>
                  </a:cubicBezTo>
                  <a:cubicBezTo>
                    <a:pt x="72" y="83"/>
                    <a:pt x="72" y="82"/>
                    <a:pt x="72" y="82"/>
                  </a:cubicBezTo>
                  <a:cubicBezTo>
                    <a:pt x="56" y="82"/>
                    <a:pt x="56" y="82"/>
                    <a:pt x="56" y="82"/>
                  </a:cubicBezTo>
                  <a:cubicBezTo>
                    <a:pt x="56" y="83"/>
                    <a:pt x="56" y="83"/>
                    <a:pt x="56" y="84"/>
                  </a:cubicBezTo>
                  <a:cubicBezTo>
                    <a:pt x="56" y="85"/>
                    <a:pt x="56" y="86"/>
                    <a:pt x="56" y="87"/>
                  </a:cubicBezTo>
                  <a:cubicBezTo>
                    <a:pt x="56" y="88"/>
                    <a:pt x="56" y="89"/>
                    <a:pt x="56" y="90"/>
                  </a:cubicBezTo>
                  <a:cubicBezTo>
                    <a:pt x="56" y="91"/>
                    <a:pt x="56" y="92"/>
                    <a:pt x="56" y="92"/>
                  </a:cubicBezTo>
                  <a:cubicBezTo>
                    <a:pt x="56" y="98"/>
                    <a:pt x="57" y="102"/>
                    <a:pt x="60" y="104"/>
                  </a:cubicBezTo>
                  <a:cubicBezTo>
                    <a:pt x="63" y="106"/>
                    <a:pt x="67" y="108"/>
                    <a:pt x="73" y="108"/>
                  </a:cubicBezTo>
                  <a:cubicBezTo>
                    <a:pt x="73" y="118"/>
                    <a:pt x="73" y="118"/>
                    <a:pt x="73" y="118"/>
                  </a:cubicBezTo>
                  <a:cubicBezTo>
                    <a:pt x="80" y="118"/>
                    <a:pt x="80" y="118"/>
                    <a:pt x="80" y="118"/>
                  </a:cubicBezTo>
                  <a:cubicBezTo>
                    <a:pt x="80" y="108"/>
                    <a:pt x="80" y="108"/>
                    <a:pt x="80" y="108"/>
                  </a:cubicBezTo>
                  <a:cubicBezTo>
                    <a:pt x="86" y="108"/>
                    <a:pt x="90" y="106"/>
                    <a:pt x="93" y="104"/>
                  </a:cubicBezTo>
                  <a:cubicBezTo>
                    <a:pt x="96" y="102"/>
                    <a:pt x="98" y="98"/>
                    <a:pt x="98" y="93"/>
                  </a:cubicBezTo>
                  <a:cubicBezTo>
                    <a:pt x="98" y="88"/>
                    <a:pt x="96" y="84"/>
                    <a:pt x="91" y="79"/>
                  </a:cubicBezTo>
                  <a:cubicBezTo>
                    <a:pt x="89" y="77"/>
                    <a:pt x="87" y="76"/>
                    <a:pt x="85" y="74"/>
                  </a:cubicBezTo>
                  <a:cubicBezTo>
                    <a:pt x="83" y="72"/>
                    <a:pt x="81" y="70"/>
                    <a:pt x="79" y="68"/>
                  </a:cubicBezTo>
                  <a:cubicBezTo>
                    <a:pt x="75" y="64"/>
                    <a:pt x="73" y="61"/>
                    <a:pt x="73" y="57"/>
                  </a:cubicBezTo>
                  <a:cubicBezTo>
                    <a:pt x="73" y="52"/>
                    <a:pt x="74" y="50"/>
                    <a:pt x="78" y="50"/>
                  </a:cubicBezTo>
                  <a:cubicBezTo>
                    <a:pt x="79" y="50"/>
                    <a:pt x="80" y="50"/>
                    <a:pt x="81" y="51"/>
                  </a:cubicBezTo>
                  <a:cubicBezTo>
                    <a:pt x="82" y="52"/>
                    <a:pt x="82" y="54"/>
                    <a:pt x="82" y="55"/>
                  </a:cubicBezTo>
                  <a:cubicBezTo>
                    <a:pt x="82" y="68"/>
                    <a:pt x="82" y="68"/>
                    <a:pt x="82" y="68"/>
                  </a:cubicBezTo>
                  <a:cubicBezTo>
                    <a:pt x="98" y="68"/>
                    <a:pt x="98" y="68"/>
                    <a:pt x="98" y="68"/>
                  </a:cubicBezTo>
                  <a:cubicBezTo>
                    <a:pt x="98" y="67"/>
                    <a:pt x="98" y="67"/>
                    <a:pt x="98" y="66"/>
                  </a:cubicBezTo>
                  <a:cubicBezTo>
                    <a:pt x="98" y="65"/>
                    <a:pt x="98" y="64"/>
                    <a:pt x="98" y="63"/>
                  </a:cubicBezTo>
                  <a:cubicBezTo>
                    <a:pt x="98" y="62"/>
                    <a:pt x="98" y="61"/>
                    <a:pt x="98" y="60"/>
                  </a:cubicBezTo>
                  <a:cubicBezTo>
                    <a:pt x="98" y="59"/>
                    <a:pt x="98" y="58"/>
                    <a:pt x="98" y="58"/>
                  </a:cubicBezTo>
                  <a:cubicBezTo>
                    <a:pt x="98" y="52"/>
                    <a:pt x="97" y="48"/>
                    <a:pt x="93" y="46"/>
                  </a:cubicBezTo>
                  <a:cubicBezTo>
                    <a:pt x="91" y="44"/>
                    <a:pt x="86" y="42"/>
                    <a:pt x="80" y="42"/>
                  </a:cubicBezTo>
                  <a:cubicBezTo>
                    <a:pt x="80" y="34"/>
                    <a:pt x="80" y="34"/>
                    <a:pt x="80" y="34"/>
                  </a:cubicBezTo>
                  <a:moveTo>
                    <a:pt x="23" y="23"/>
                  </a:moveTo>
                  <a:cubicBezTo>
                    <a:pt x="25" y="37"/>
                    <a:pt x="25" y="37"/>
                    <a:pt x="25" y="37"/>
                  </a:cubicBezTo>
                  <a:cubicBezTo>
                    <a:pt x="37" y="26"/>
                    <a:pt x="37" y="26"/>
                    <a:pt x="37" y="26"/>
                  </a:cubicBezTo>
                  <a:cubicBezTo>
                    <a:pt x="23" y="23"/>
                    <a:pt x="23" y="23"/>
                    <a:pt x="23" y="23"/>
                  </a:cubicBezTo>
                  <a:moveTo>
                    <a:pt x="131" y="23"/>
                  </a:moveTo>
                  <a:cubicBezTo>
                    <a:pt x="117" y="26"/>
                    <a:pt x="117" y="26"/>
                    <a:pt x="117" y="26"/>
                  </a:cubicBezTo>
                  <a:cubicBezTo>
                    <a:pt x="128" y="37"/>
                    <a:pt x="128" y="37"/>
                    <a:pt x="128" y="37"/>
                  </a:cubicBezTo>
                  <a:cubicBezTo>
                    <a:pt x="131" y="23"/>
                    <a:pt x="131" y="23"/>
                    <a:pt x="131" y="23"/>
                  </a:cubicBezTo>
                  <a:moveTo>
                    <a:pt x="77" y="123"/>
                  </a:moveTo>
                  <a:cubicBezTo>
                    <a:pt x="51" y="123"/>
                    <a:pt x="31" y="103"/>
                    <a:pt x="31" y="77"/>
                  </a:cubicBezTo>
                  <a:cubicBezTo>
                    <a:pt x="31" y="52"/>
                    <a:pt x="51" y="31"/>
                    <a:pt x="77" y="31"/>
                  </a:cubicBezTo>
                  <a:cubicBezTo>
                    <a:pt x="102" y="31"/>
                    <a:pt x="123" y="52"/>
                    <a:pt x="123" y="77"/>
                  </a:cubicBezTo>
                  <a:cubicBezTo>
                    <a:pt x="123" y="103"/>
                    <a:pt x="102" y="123"/>
                    <a:pt x="77" y="123"/>
                  </a:cubicBezTo>
                  <a:moveTo>
                    <a:pt x="77" y="17"/>
                  </a:moveTo>
                  <a:cubicBezTo>
                    <a:pt x="44" y="17"/>
                    <a:pt x="17" y="44"/>
                    <a:pt x="17" y="77"/>
                  </a:cubicBezTo>
                  <a:cubicBezTo>
                    <a:pt x="17" y="110"/>
                    <a:pt x="44" y="137"/>
                    <a:pt x="77" y="137"/>
                  </a:cubicBezTo>
                  <a:cubicBezTo>
                    <a:pt x="110" y="137"/>
                    <a:pt x="137" y="110"/>
                    <a:pt x="137" y="77"/>
                  </a:cubicBezTo>
                  <a:cubicBezTo>
                    <a:pt x="137" y="44"/>
                    <a:pt x="110" y="17"/>
                    <a:pt x="77" y="17"/>
                  </a:cubicBezTo>
                  <a:moveTo>
                    <a:pt x="77" y="0"/>
                  </a:moveTo>
                  <a:cubicBezTo>
                    <a:pt x="69" y="12"/>
                    <a:pt x="69" y="12"/>
                    <a:pt x="69" y="12"/>
                  </a:cubicBezTo>
                  <a:cubicBezTo>
                    <a:pt x="85" y="12"/>
                    <a:pt x="85" y="12"/>
                    <a:pt x="85" y="12"/>
                  </a:cubicBezTo>
                  <a:cubicBezTo>
                    <a:pt x="77" y="0"/>
                    <a:pt x="77" y="0"/>
                    <a:pt x="7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117" name="文本框 116"/>
            <p:cNvSpPr txBox="1"/>
            <p:nvPr/>
          </p:nvSpPr>
          <p:spPr>
            <a:xfrm>
              <a:off x="1866536" y="2896490"/>
              <a:ext cx="762141" cy="811959"/>
            </a:xfrm>
            <a:prstGeom prst="rect">
              <a:avLst/>
            </a:prstGeom>
            <a:noFill/>
          </p:spPr>
          <p:txBody>
            <a:bodyPr wrap="none" lIns="72585" tIns="36293" rIns="72585" bIns="36293">
              <a:spAutoFit/>
            </a:bodyPr>
            <a:lstStyle/>
            <a:p>
              <a:pPr fontAlgn="auto">
                <a:spcBef>
                  <a:spcPts val="0"/>
                </a:spcBef>
                <a:spcAft>
                  <a:spcPts val="0"/>
                </a:spcAft>
                <a:defRPr/>
              </a:pPr>
              <a:r>
                <a:rPr lang="zh-CN" altLang="en-US" sz="2400" dirty="0">
                  <a:solidFill>
                    <a:schemeClr val="tx1">
                      <a:lumMod val="65000"/>
                      <a:lumOff val="35000"/>
                    </a:schemeClr>
                  </a:solidFill>
                  <a:latin typeface="Impact" panose="020B0806030902050204" pitchFamily="34" charset="0"/>
                </a:rPr>
                <a:t>标题</a:t>
              </a:r>
              <a:endParaRPr lang="en-US" altLang="zh-CN" sz="2400" dirty="0">
                <a:solidFill>
                  <a:schemeClr val="tx1">
                    <a:lumMod val="65000"/>
                    <a:lumOff val="35000"/>
                  </a:schemeClr>
                </a:solidFill>
                <a:latin typeface="Impact" panose="020B0806030902050204" pitchFamily="34" charset="0"/>
              </a:endParaRPr>
            </a:p>
            <a:p>
              <a:pPr fontAlgn="auto">
                <a:spcBef>
                  <a:spcPts val="0"/>
                </a:spcBef>
                <a:spcAft>
                  <a:spcPts val="0"/>
                </a:spcAft>
                <a:defRPr/>
              </a:pPr>
              <a:r>
                <a:rPr lang="zh-CN" altLang="en-US" sz="2400" dirty="0">
                  <a:solidFill>
                    <a:schemeClr val="tx1">
                      <a:lumMod val="65000"/>
                      <a:lumOff val="35000"/>
                    </a:schemeClr>
                  </a:solidFill>
                  <a:latin typeface="Impact" panose="020B0806030902050204" pitchFamily="34" charset="0"/>
                </a:rPr>
                <a:t>文字</a:t>
              </a:r>
            </a:p>
          </p:txBody>
        </p:sp>
      </p:grpSp>
      <p:grpSp>
        <p:nvGrpSpPr>
          <p:cNvPr id="38" name="组合 37"/>
          <p:cNvGrpSpPr/>
          <p:nvPr/>
        </p:nvGrpSpPr>
        <p:grpSpPr>
          <a:xfrm>
            <a:off x="-198457" y="144052"/>
            <a:ext cx="9920307" cy="324036"/>
            <a:chOff x="-198457" y="144052"/>
            <a:chExt cx="9920307" cy="324036"/>
          </a:xfrm>
        </p:grpSpPr>
        <p:cxnSp>
          <p:nvCxnSpPr>
            <p:cNvPr id="39" name="直接连接符 38"/>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198457" y="144052"/>
              <a:ext cx="2066885" cy="319659"/>
              <a:chOff x="2559580" y="72044"/>
              <a:chExt cx="2066885" cy="319659"/>
            </a:xfrm>
          </p:grpSpPr>
          <p:sp>
            <p:nvSpPr>
              <p:cNvPr id="47" name="五边形 4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41" name="组合 40"/>
            <p:cNvGrpSpPr/>
            <p:nvPr/>
          </p:nvGrpSpPr>
          <p:grpSpPr>
            <a:xfrm>
              <a:off x="1273126" y="144052"/>
              <a:ext cx="2066885" cy="319659"/>
              <a:chOff x="4972411" y="72044"/>
              <a:chExt cx="2066885" cy="319659"/>
            </a:xfrm>
          </p:grpSpPr>
          <p:sp>
            <p:nvSpPr>
              <p:cNvPr id="45" name="五边形 4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42" name="组合 41"/>
            <p:cNvGrpSpPr/>
            <p:nvPr/>
          </p:nvGrpSpPr>
          <p:grpSpPr>
            <a:xfrm>
              <a:off x="2753871" y="144052"/>
              <a:ext cx="2066885" cy="319659"/>
              <a:chOff x="7404958" y="72044"/>
              <a:chExt cx="2066885" cy="319659"/>
            </a:xfrm>
          </p:grpSpPr>
          <p:sp>
            <p:nvSpPr>
              <p:cNvPr id="43" name="五边形 4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49" name="组合 48"/>
          <p:cNvGrpSpPr/>
          <p:nvPr/>
        </p:nvGrpSpPr>
        <p:grpSpPr>
          <a:xfrm>
            <a:off x="4284861" y="108049"/>
            <a:ext cx="2066885" cy="468053"/>
            <a:chOff x="121344" y="72044"/>
            <a:chExt cx="2066885" cy="468053"/>
          </a:xfrm>
        </p:grpSpPr>
        <p:sp>
          <p:nvSpPr>
            <p:cNvPr id="50" name="五边形 4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250" fill="hold"/>
                                        <p:tgtEl>
                                          <p:spTgt spid="38"/>
                                        </p:tgtEl>
                                        <p:attrNameLst>
                                          <p:attrName>ppt_x</p:attrName>
                                        </p:attrNameLst>
                                      </p:cBhvr>
                                      <p:tavLst>
                                        <p:tav tm="0">
                                          <p:val>
                                            <p:strVal val="1+#ppt_w/2"/>
                                          </p:val>
                                        </p:tav>
                                        <p:tav tm="100000">
                                          <p:val>
                                            <p:strVal val="#ppt_x"/>
                                          </p:val>
                                        </p:tav>
                                      </p:tavLst>
                                    </p:anim>
                                    <p:anim calcmode="lin" valueType="num">
                                      <p:cBhvr additive="base">
                                        <p:cTn id="8" dur="25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250" fill="hold"/>
                                        <p:tgtEl>
                                          <p:spTgt spid="49"/>
                                        </p:tgtEl>
                                        <p:attrNameLst>
                                          <p:attrName>ppt_x</p:attrName>
                                        </p:attrNameLst>
                                      </p:cBhvr>
                                      <p:tavLst>
                                        <p:tav tm="0">
                                          <p:val>
                                            <p:strVal val="#ppt_x"/>
                                          </p:val>
                                        </p:tav>
                                        <p:tav tm="100000">
                                          <p:val>
                                            <p:strVal val="#ppt_x"/>
                                          </p:val>
                                        </p:tav>
                                      </p:tavLst>
                                    </p:anim>
                                    <p:anim calcmode="lin" valueType="num">
                                      <p:cBhvr additive="base">
                                        <p:cTn id="13" dur="250" fill="hold"/>
                                        <p:tgtEl>
                                          <p:spTgt spid="4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4339"/>
                                        </p:tgtEl>
                                        <p:attrNameLst>
                                          <p:attrName>style.visibility</p:attrName>
                                        </p:attrNameLst>
                                      </p:cBhvr>
                                      <p:to>
                                        <p:strVal val="visible"/>
                                      </p:to>
                                    </p:set>
                                    <p:animEffect transition="in" filter="fade">
                                      <p:cBhvr>
                                        <p:cTn id="23" dur="1000"/>
                                        <p:tgtEl>
                                          <p:spTgt spid="14339"/>
                                        </p:tgtEl>
                                      </p:cBhvr>
                                    </p:animEffect>
                                    <p:anim calcmode="lin" valueType="num">
                                      <p:cBhvr>
                                        <p:cTn id="24" dur="1000" fill="hold"/>
                                        <p:tgtEl>
                                          <p:spTgt spid="14339"/>
                                        </p:tgtEl>
                                        <p:attrNameLst>
                                          <p:attrName>ppt_x</p:attrName>
                                        </p:attrNameLst>
                                      </p:cBhvr>
                                      <p:tavLst>
                                        <p:tav tm="0">
                                          <p:val>
                                            <p:strVal val="#ppt_x"/>
                                          </p:val>
                                        </p:tav>
                                        <p:tav tm="100000">
                                          <p:val>
                                            <p:strVal val="#ppt_x"/>
                                          </p:val>
                                        </p:tav>
                                      </p:tavLst>
                                    </p:anim>
                                    <p:anim calcmode="lin" valueType="num">
                                      <p:cBhvr>
                                        <p:cTn id="25" dur="1000" fill="hold"/>
                                        <p:tgtEl>
                                          <p:spTgt spid="14339"/>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wipe(left)">
                                      <p:cBhvr>
                                        <p:cTn id="29" dur="500"/>
                                        <p:tgtEl>
                                          <p:spTgt spid="10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wipe(left)">
                                      <p:cBhvr>
                                        <p:cTn id="32" dur="500"/>
                                        <p:tgtEl>
                                          <p:spTgt spid="105"/>
                                        </p:tgtEl>
                                      </p:cBhvr>
                                    </p:animEffect>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14340"/>
                                        </p:tgtEl>
                                        <p:attrNameLst>
                                          <p:attrName>style.visibility</p:attrName>
                                        </p:attrNameLst>
                                      </p:cBhvr>
                                      <p:to>
                                        <p:strVal val="visible"/>
                                      </p:to>
                                    </p:set>
                                    <p:animEffect transition="in" filter="fade">
                                      <p:cBhvr>
                                        <p:cTn id="36" dur="1000"/>
                                        <p:tgtEl>
                                          <p:spTgt spid="14340"/>
                                        </p:tgtEl>
                                      </p:cBhvr>
                                    </p:animEffect>
                                    <p:anim calcmode="lin" valueType="num">
                                      <p:cBhvr>
                                        <p:cTn id="37" dur="1000" fill="hold"/>
                                        <p:tgtEl>
                                          <p:spTgt spid="14340"/>
                                        </p:tgtEl>
                                        <p:attrNameLst>
                                          <p:attrName>ppt_x</p:attrName>
                                        </p:attrNameLst>
                                      </p:cBhvr>
                                      <p:tavLst>
                                        <p:tav tm="0">
                                          <p:val>
                                            <p:strVal val="#ppt_x"/>
                                          </p:val>
                                        </p:tav>
                                        <p:tav tm="100000">
                                          <p:val>
                                            <p:strVal val="#ppt_x"/>
                                          </p:val>
                                        </p:tav>
                                      </p:tavLst>
                                    </p:anim>
                                    <p:anim calcmode="lin" valueType="num">
                                      <p:cBhvr>
                                        <p:cTn id="38" dur="1000" fill="hold"/>
                                        <p:tgtEl>
                                          <p:spTgt spid="1434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left)">
                                      <p:cBhvr>
                                        <p:cTn id="42" dur="500"/>
                                        <p:tgtEl>
                                          <p:spTgt spid="10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left)">
                                      <p:cBhvr>
                                        <p:cTn id="45" dur="500"/>
                                        <p:tgtEl>
                                          <p:spTgt spid="107"/>
                                        </p:tgtEl>
                                      </p:cBhvr>
                                    </p:animEffect>
                                  </p:childTnLst>
                                </p:cTn>
                              </p:par>
                            </p:childTnLst>
                          </p:cTn>
                        </p:par>
                        <p:par>
                          <p:cTn id="46" fill="hold">
                            <p:stCondLst>
                              <p:cond delay="4500"/>
                            </p:stCondLst>
                            <p:childTnLst>
                              <p:par>
                                <p:cTn id="47" presetID="42"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wipe(left)">
                                      <p:cBhvr>
                                        <p:cTn id="55" dur="500"/>
                                        <p:tgtEl>
                                          <p:spTgt spid="10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wipe(left)">
                                      <p:cBhvr>
                                        <p:cTn id="58"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06" grpId="0"/>
      <p:bldP spid="107" grpId="0"/>
      <p:bldP spid="108" grpId="0"/>
      <p:bldP spid="10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06353" y="1820228"/>
            <a:ext cx="3801396" cy="898863"/>
            <a:chOff x="706353" y="1820228"/>
            <a:chExt cx="3801396" cy="898863"/>
          </a:xfrm>
        </p:grpSpPr>
        <p:grpSp>
          <p:nvGrpSpPr>
            <p:cNvPr id="87051" name="组合 50"/>
            <p:cNvGrpSpPr/>
            <p:nvPr/>
          </p:nvGrpSpPr>
          <p:grpSpPr bwMode="auto">
            <a:xfrm>
              <a:off x="706353" y="1898988"/>
              <a:ext cx="3797598" cy="741342"/>
              <a:chOff x="3791744" y="5346476"/>
              <a:chExt cx="5832648" cy="1152128"/>
            </a:xfrm>
          </p:grpSpPr>
          <p:sp>
            <p:nvSpPr>
              <p:cNvPr id="58" name="圆角矩形 57"/>
              <p:cNvSpPr/>
              <p:nvPr/>
            </p:nvSpPr>
            <p:spPr>
              <a:xfrm>
                <a:off x="4007768" y="5518711"/>
                <a:ext cx="5400600" cy="807659"/>
              </a:xfrm>
              <a:prstGeom prst="roundRect">
                <a:avLst>
                  <a:gd name="adj" fmla="val 50000"/>
                </a:avLst>
              </a:prstGeom>
              <a:solidFill>
                <a:schemeClr val="accent1"/>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 name="任意多边形 58"/>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0" name="圆角矩形 59"/>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52" name="组合 51"/>
            <p:cNvGrpSpPr/>
            <p:nvPr/>
          </p:nvGrpSpPr>
          <p:grpSpPr bwMode="auto">
            <a:xfrm>
              <a:off x="3597591" y="1820228"/>
              <a:ext cx="910158" cy="898863"/>
              <a:chOff x="6124811" y="347435"/>
              <a:chExt cx="1141097" cy="1141097"/>
            </a:xfrm>
          </p:grpSpPr>
          <p:sp>
            <p:nvSpPr>
              <p:cNvPr id="53" name="椭圆 52"/>
              <p:cNvSpPr/>
              <p:nvPr/>
            </p:nvSpPr>
            <p:spPr>
              <a:xfrm>
                <a:off x="6234319" y="456943"/>
                <a:ext cx="922082" cy="9220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128" name="组合 53"/>
              <p:cNvGrpSpPr/>
              <p:nvPr/>
            </p:nvGrpSpPr>
            <p:grpSpPr bwMode="auto">
              <a:xfrm>
                <a:off x="6124811" y="347435"/>
                <a:ext cx="1141097" cy="1141097"/>
                <a:chOff x="3733576" y="3930057"/>
                <a:chExt cx="1800000" cy="1800000"/>
              </a:xfrm>
            </p:grpSpPr>
            <p:sp>
              <p:nvSpPr>
                <p:cNvPr id="55" name="椭圆 54"/>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6" name="任意多边形 55"/>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7" name="椭圆 56"/>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57" name="文本框 82"/>
            <p:cNvSpPr txBox="1">
              <a:spLocks noChangeArrowheads="1"/>
            </p:cNvSpPr>
            <p:nvPr/>
          </p:nvSpPr>
          <p:spPr bwMode="auto">
            <a:xfrm>
              <a:off x="965856" y="2111514"/>
              <a:ext cx="2647272" cy="30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060" name="组合 109"/>
            <p:cNvGrpSpPr/>
            <p:nvPr/>
          </p:nvGrpSpPr>
          <p:grpSpPr bwMode="auto">
            <a:xfrm>
              <a:off x="3912792" y="2109014"/>
              <a:ext cx="522802" cy="475059"/>
              <a:chOff x="5280229" y="2677954"/>
              <a:chExt cx="655391" cy="603376"/>
            </a:xfrm>
          </p:grpSpPr>
          <p:sp>
            <p:nvSpPr>
              <p:cNvPr id="87" name="Freeform 55"/>
              <p:cNvSpPr/>
              <p:nvPr/>
            </p:nvSpPr>
            <p:spPr bwMode="auto">
              <a:xfrm>
                <a:off x="5305196" y="2682116"/>
                <a:ext cx="630424" cy="599214"/>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87093" name="Freeform 56"/>
              <p:cNvSpPr>
                <a:spLocks noEditPoints="1"/>
              </p:cNvSpPr>
              <p:nvPr/>
            </p:nvSpPr>
            <p:spPr bwMode="auto">
              <a:xfrm>
                <a:off x="5280229" y="2677954"/>
                <a:ext cx="151885" cy="380752"/>
              </a:xfrm>
              <a:custGeom>
                <a:avLst/>
                <a:gdLst>
                  <a:gd name="T0" fmla="*/ 83292 w 31"/>
                  <a:gd name="T1" fmla="*/ 0 h 77"/>
                  <a:gd name="T2" fmla="*/ 137186 w 31"/>
                  <a:gd name="T3" fmla="*/ 24724 h 77"/>
                  <a:gd name="T4" fmla="*/ 151885 w 31"/>
                  <a:gd name="T5" fmla="*/ 89007 h 77"/>
                  <a:gd name="T6" fmla="*/ 151885 w 31"/>
                  <a:gd name="T7" fmla="*/ 311524 h 77"/>
                  <a:gd name="T8" fmla="*/ 132287 w 31"/>
                  <a:gd name="T9" fmla="*/ 365918 h 77"/>
                  <a:gd name="T10" fmla="*/ 78392 w 31"/>
                  <a:gd name="T11" fmla="*/ 380752 h 77"/>
                  <a:gd name="T12" fmla="*/ 9799 w 31"/>
                  <a:gd name="T13" fmla="*/ 356028 h 77"/>
                  <a:gd name="T14" fmla="*/ 0 w 31"/>
                  <a:gd name="T15" fmla="*/ 281855 h 77"/>
                  <a:gd name="T16" fmla="*/ 0 w 31"/>
                  <a:gd name="T17" fmla="*/ 103841 h 77"/>
                  <a:gd name="T18" fmla="*/ 14699 w 31"/>
                  <a:gd name="T19" fmla="*/ 29669 h 77"/>
                  <a:gd name="T20" fmla="*/ 83292 w 31"/>
                  <a:gd name="T21" fmla="*/ 0 h 77"/>
                  <a:gd name="T22" fmla="*/ 78392 w 31"/>
                  <a:gd name="T23" fmla="*/ 346138 h 77"/>
                  <a:gd name="T24" fmla="*/ 107789 w 31"/>
                  <a:gd name="T25" fmla="*/ 291745 h 77"/>
                  <a:gd name="T26" fmla="*/ 107789 w 31"/>
                  <a:gd name="T27" fmla="*/ 84062 h 77"/>
                  <a:gd name="T28" fmla="*/ 78392 w 31"/>
                  <a:gd name="T29" fmla="*/ 34614 h 77"/>
                  <a:gd name="T30" fmla="*/ 44096 w 31"/>
                  <a:gd name="T31" fmla="*/ 84062 h 77"/>
                  <a:gd name="T32" fmla="*/ 44096 w 31"/>
                  <a:gd name="T33" fmla="*/ 98897 h 77"/>
                  <a:gd name="T34" fmla="*/ 44096 w 31"/>
                  <a:gd name="T35" fmla="*/ 113731 h 77"/>
                  <a:gd name="T36" fmla="*/ 44096 w 31"/>
                  <a:gd name="T37" fmla="*/ 173069 h 77"/>
                  <a:gd name="T38" fmla="*/ 44096 w 31"/>
                  <a:gd name="T39" fmla="*/ 237352 h 77"/>
                  <a:gd name="T40" fmla="*/ 44096 w 31"/>
                  <a:gd name="T41" fmla="*/ 291745 h 77"/>
                  <a:gd name="T42" fmla="*/ 78392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87094" name="Freeform 57"/>
              <p:cNvSpPr/>
              <p:nvPr/>
            </p:nvSpPr>
            <p:spPr bwMode="auto">
              <a:xfrm>
                <a:off x="5482048" y="2682116"/>
                <a:ext cx="89466" cy="376591"/>
              </a:xfrm>
              <a:custGeom>
                <a:avLst/>
                <a:gdLst>
                  <a:gd name="T0" fmla="*/ 0 w 18"/>
                  <a:gd name="T1" fmla="*/ 54507 h 76"/>
                  <a:gd name="T2" fmla="*/ 54674 w 18"/>
                  <a:gd name="T3" fmla="*/ 0 h 76"/>
                  <a:gd name="T4" fmla="*/ 89466 w 18"/>
                  <a:gd name="T5" fmla="*/ 0 h 76"/>
                  <a:gd name="T6" fmla="*/ 89466 w 18"/>
                  <a:gd name="T7" fmla="*/ 376591 h 76"/>
                  <a:gd name="T8" fmla="*/ 39763 w 18"/>
                  <a:gd name="T9" fmla="*/ 376591 h 76"/>
                  <a:gd name="T10" fmla="*/ 39763 w 18"/>
                  <a:gd name="T11" fmla="*/ 94148 h 76"/>
                  <a:gd name="T12" fmla="*/ 0 w 18"/>
                  <a:gd name="T13" fmla="*/ 94148 h 76"/>
                  <a:gd name="T14" fmla="*/ 0 w 18"/>
                  <a:gd name="T15" fmla="*/ 5450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6" name="组合 5"/>
          <p:cNvGrpSpPr/>
          <p:nvPr/>
        </p:nvGrpSpPr>
        <p:grpSpPr>
          <a:xfrm>
            <a:off x="706353" y="2797850"/>
            <a:ext cx="3801396" cy="898863"/>
            <a:chOff x="706353" y="2797850"/>
            <a:chExt cx="3801396" cy="898863"/>
          </a:xfrm>
        </p:grpSpPr>
        <p:grpSp>
          <p:nvGrpSpPr>
            <p:cNvPr id="87053" name="组合 61"/>
            <p:cNvGrpSpPr/>
            <p:nvPr/>
          </p:nvGrpSpPr>
          <p:grpSpPr bwMode="auto">
            <a:xfrm>
              <a:off x="706353" y="2876610"/>
              <a:ext cx="3797598" cy="741342"/>
              <a:chOff x="3791744" y="5346476"/>
              <a:chExt cx="5832648" cy="1152128"/>
            </a:xfrm>
          </p:grpSpPr>
          <p:sp>
            <p:nvSpPr>
              <p:cNvPr id="69" name="圆角矩形 68"/>
              <p:cNvSpPr/>
              <p:nvPr/>
            </p:nvSpPr>
            <p:spPr>
              <a:xfrm>
                <a:off x="4007768" y="5518711"/>
                <a:ext cx="5400600" cy="807659"/>
              </a:xfrm>
              <a:prstGeom prst="roundRect">
                <a:avLst>
                  <a:gd name="adj" fmla="val 50000"/>
                </a:avLst>
              </a:prstGeom>
              <a:solidFill>
                <a:schemeClr val="accent3"/>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 name="任意多边形 69"/>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1" name="圆角矩形 70"/>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54" name="组合 62"/>
            <p:cNvGrpSpPr/>
            <p:nvPr/>
          </p:nvGrpSpPr>
          <p:grpSpPr bwMode="auto">
            <a:xfrm>
              <a:off x="3597591" y="2797850"/>
              <a:ext cx="910158" cy="898863"/>
              <a:chOff x="6124811" y="347435"/>
              <a:chExt cx="1141097" cy="1141097"/>
            </a:xfrm>
          </p:grpSpPr>
          <p:sp>
            <p:nvSpPr>
              <p:cNvPr id="64" name="椭圆 63"/>
              <p:cNvSpPr/>
              <p:nvPr/>
            </p:nvSpPr>
            <p:spPr>
              <a:xfrm>
                <a:off x="6234319" y="456943"/>
                <a:ext cx="922082" cy="9220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112" name="组合 64"/>
              <p:cNvGrpSpPr/>
              <p:nvPr/>
            </p:nvGrpSpPr>
            <p:grpSpPr bwMode="auto">
              <a:xfrm>
                <a:off x="6124811" y="347435"/>
                <a:ext cx="1141097" cy="1141097"/>
                <a:chOff x="3733576" y="3930057"/>
                <a:chExt cx="1800000" cy="1800000"/>
              </a:xfrm>
            </p:grpSpPr>
            <p:sp>
              <p:nvSpPr>
                <p:cNvPr id="66" name="椭圆 6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7" name="任意多边形 6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8" name="椭圆 6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58" name="文本框 83"/>
            <p:cNvSpPr txBox="1">
              <a:spLocks noChangeArrowheads="1"/>
            </p:cNvSpPr>
            <p:nvPr/>
          </p:nvSpPr>
          <p:spPr bwMode="auto">
            <a:xfrm>
              <a:off x="965856" y="3112889"/>
              <a:ext cx="2647272" cy="30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sp>
          <p:nvSpPr>
            <p:cNvPr id="91" name="Freeform 58"/>
            <p:cNvSpPr/>
            <p:nvPr/>
          </p:nvSpPr>
          <p:spPr bwMode="auto">
            <a:xfrm>
              <a:off x="3931219" y="3096226"/>
              <a:ext cx="514312" cy="466967"/>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87064" name="Freeform 59"/>
            <p:cNvSpPr>
              <a:spLocks noEditPoints="1"/>
            </p:cNvSpPr>
            <p:nvPr/>
          </p:nvSpPr>
          <p:spPr bwMode="auto">
            <a:xfrm>
              <a:off x="3911526" y="3087886"/>
              <a:ext cx="121523" cy="300038"/>
            </a:xfrm>
            <a:custGeom>
              <a:avLst/>
              <a:gdLst>
                <a:gd name="T0" fmla="*/ 83292 w 31"/>
                <a:gd name="T1" fmla="*/ 0 h 77"/>
                <a:gd name="T2" fmla="*/ 137186 w 31"/>
                <a:gd name="T3" fmla="*/ 24724 h 77"/>
                <a:gd name="T4" fmla="*/ 151885 w 31"/>
                <a:gd name="T5" fmla="*/ 89007 h 77"/>
                <a:gd name="T6" fmla="*/ 151885 w 31"/>
                <a:gd name="T7" fmla="*/ 306580 h 77"/>
                <a:gd name="T8" fmla="*/ 132287 w 31"/>
                <a:gd name="T9" fmla="*/ 360973 h 77"/>
                <a:gd name="T10" fmla="*/ 78392 w 31"/>
                <a:gd name="T11" fmla="*/ 380752 h 77"/>
                <a:gd name="T12" fmla="*/ 14699 w 31"/>
                <a:gd name="T13" fmla="*/ 351083 h 77"/>
                <a:gd name="T14" fmla="*/ 0 w 31"/>
                <a:gd name="T15" fmla="*/ 276911 h 77"/>
                <a:gd name="T16" fmla="*/ 0 w 31"/>
                <a:gd name="T17" fmla="*/ 103841 h 77"/>
                <a:gd name="T18" fmla="*/ 14699 w 31"/>
                <a:gd name="T19" fmla="*/ 24724 h 77"/>
                <a:gd name="T20" fmla="*/ 83292 w 31"/>
                <a:gd name="T21" fmla="*/ 0 h 77"/>
                <a:gd name="T22" fmla="*/ 78392 w 31"/>
                <a:gd name="T23" fmla="*/ 346138 h 77"/>
                <a:gd name="T24" fmla="*/ 107789 w 31"/>
                <a:gd name="T25" fmla="*/ 291745 h 77"/>
                <a:gd name="T26" fmla="*/ 107789 w 31"/>
                <a:gd name="T27" fmla="*/ 84062 h 77"/>
                <a:gd name="T28" fmla="*/ 78392 w 31"/>
                <a:gd name="T29" fmla="*/ 34614 h 77"/>
                <a:gd name="T30" fmla="*/ 44096 w 31"/>
                <a:gd name="T31" fmla="*/ 84062 h 77"/>
                <a:gd name="T32" fmla="*/ 44096 w 31"/>
                <a:gd name="T33" fmla="*/ 98897 h 77"/>
                <a:gd name="T34" fmla="*/ 44096 w 31"/>
                <a:gd name="T35" fmla="*/ 113731 h 77"/>
                <a:gd name="T36" fmla="*/ 44096 w 31"/>
                <a:gd name="T37" fmla="*/ 173069 h 77"/>
                <a:gd name="T38" fmla="*/ 44096 w 31"/>
                <a:gd name="T39" fmla="*/ 237352 h 77"/>
                <a:gd name="T40" fmla="*/ 44096 w 31"/>
                <a:gd name="T41" fmla="*/ 291745 h 77"/>
                <a:gd name="T42" fmla="*/ 78392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sp>
          <p:nvSpPr>
            <p:cNvPr id="87065" name="Freeform 60"/>
            <p:cNvSpPr/>
            <p:nvPr/>
          </p:nvSpPr>
          <p:spPr bwMode="auto">
            <a:xfrm>
              <a:off x="4055834" y="3087886"/>
              <a:ext cx="122789" cy="300038"/>
            </a:xfrm>
            <a:custGeom>
              <a:avLst/>
              <a:gdLst>
                <a:gd name="T0" fmla="*/ 0 w 31"/>
                <a:gd name="T1" fmla="*/ 79117 h 77"/>
                <a:gd name="T2" fmla="*/ 19866 w 31"/>
                <a:gd name="T3" fmla="*/ 19779 h 77"/>
                <a:gd name="T4" fmla="*/ 79466 w 31"/>
                <a:gd name="T5" fmla="*/ 0 h 77"/>
                <a:gd name="T6" fmla="*/ 144032 w 31"/>
                <a:gd name="T7" fmla="*/ 29669 h 77"/>
                <a:gd name="T8" fmla="*/ 153965 w 31"/>
                <a:gd name="T9" fmla="*/ 108786 h 77"/>
                <a:gd name="T10" fmla="*/ 148998 w 31"/>
                <a:gd name="T11" fmla="*/ 148345 h 77"/>
                <a:gd name="T12" fmla="*/ 134099 w 31"/>
                <a:gd name="T13" fmla="*/ 187904 h 77"/>
                <a:gd name="T14" fmla="*/ 89399 w 31"/>
                <a:gd name="T15" fmla="*/ 257131 h 77"/>
                <a:gd name="T16" fmla="*/ 54633 w 31"/>
                <a:gd name="T17" fmla="*/ 336249 h 77"/>
                <a:gd name="T18" fmla="*/ 153965 w 31"/>
                <a:gd name="T19" fmla="*/ 336249 h 77"/>
                <a:gd name="T20" fmla="*/ 153965 w 31"/>
                <a:gd name="T21" fmla="*/ 375807 h 77"/>
                <a:gd name="T22" fmla="*/ 39733 w 31"/>
                <a:gd name="T23" fmla="*/ 380752 h 77"/>
                <a:gd name="T24" fmla="*/ 0 w 31"/>
                <a:gd name="T25" fmla="*/ 375807 h 77"/>
                <a:gd name="T26" fmla="*/ 0 w 31"/>
                <a:gd name="T27" fmla="*/ 375807 h 77"/>
                <a:gd name="T28" fmla="*/ 24833 w 31"/>
                <a:gd name="T29" fmla="*/ 271966 h 77"/>
                <a:gd name="T30" fmla="*/ 84432 w 31"/>
                <a:gd name="T31" fmla="*/ 182959 h 77"/>
                <a:gd name="T32" fmla="*/ 104299 w 31"/>
                <a:gd name="T33" fmla="*/ 98897 h 77"/>
                <a:gd name="T34" fmla="*/ 104299 w 31"/>
                <a:gd name="T35" fmla="*/ 93952 h 77"/>
                <a:gd name="T36" fmla="*/ 104299 w 31"/>
                <a:gd name="T37" fmla="*/ 84062 h 77"/>
                <a:gd name="T38" fmla="*/ 104299 w 31"/>
                <a:gd name="T39" fmla="*/ 59338 h 77"/>
                <a:gd name="T40" fmla="*/ 74499 w 31"/>
                <a:gd name="T41" fmla="*/ 34614 h 77"/>
                <a:gd name="T42" fmla="*/ 49666 w 31"/>
                <a:gd name="T43" fmla="*/ 79117 h 77"/>
                <a:gd name="T44" fmla="*/ 49666 w 31"/>
                <a:gd name="T45" fmla="*/ 93952 h 77"/>
                <a:gd name="T46" fmla="*/ 49666 w 31"/>
                <a:gd name="T47" fmla="*/ 103841 h 77"/>
                <a:gd name="T48" fmla="*/ 49666 w 31"/>
                <a:gd name="T49" fmla="*/ 113731 h 77"/>
                <a:gd name="T50" fmla="*/ 49666 w 31"/>
                <a:gd name="T51" fmla="*/ 128566 h 77"/>
                <a:gd name="T52" fmla="*/ 0 w 31"/>
                <a:gd name="T53" fmla="*/ 128566 h 77"/>
                <a:gd name="T54" fmla="*/ 0 w 31"/>
                <a:gd name="T55" fmla="*/ 79117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14" name="组合 13"/>
          <p:cNvGrpSpPr/>
          <p:nvPr/>
        </p:nvGrpSpPr>
        <p:grpSpPr>
          <a:xfrm>
            <a:off x="706353" y="3775472"/>
            <a:ext cx="3801396" cy="898863"/>
            <a:chOff x="706353" y="3775472"/>
            <a:chExt cx="3801396" cy="898863"/>
          </a:xfrm>
        </p:grpSpPr>
        <p:grpSp>
          <p:nvGrpSpPr>
            <p:cNvPr id="87055" name="组合 72"/>
            <p:cNvGrpSpPr/>
            <p:nvPr/>
          </p:nvGrpSpPr>
          <p:grpSpPr bwMode="auto">
            <a:xfrm>
              <a:off x="706353" y="3854232"/>
              <a:ext cx="3797598" cy="740093"/>
              <a:chOff x="3791744" y="5346476"/>
              <a:chExt cx="5832648" cy="1152128"/>
            </a:xfrm>
          </p:grpSpPr>
          <p:sp>
            <p:nvSpPr>
              <p:cNvPr id="80" name="圆角矩形 79"/>
              <p:cNvSpPr/>
              <p:nvPr/>
            </p:nvSpPr>
            <p:spPr>
              <a:xfrm>
                <a:off x="4007768" y="5518711"/>
                <a:ext cx="5400600" cy="807659"/>
              </a:xfrm>
              <a:prstGeom prst="roundRect">
                <a:avLst>
                  <a:gd name="adj" fmla="val 50000"/>
                </a:avLst>
              </a:prstGeom>
              <a:solidFill>
                <a:schemeClr val="accent1"/>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1" name="任意多边形 80"/>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2" name="圆角矩形 81"/>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56" name="组合 73"/>
            <p:cNvGrpSpPr/>
            <p:nvPr/>
          </p:nvGrpSpPr>
          <p:grpSpPr bwMode="auto">
            <a:xfrm>
              <a:off x="3597591" y="3775472"/>
              <a:ext cx="910158" cy="898863"/>
              <a:chOff x="6124811" y="347435"/>
              <a:chExt cx="1141097" cy="1141097"/>
            </a:xfrm>
          </p:grpSpPr>
          <p:sp>
            <p:nvSpPr>
              <p:cNvPr id="75" name="椭圆 74"/>
              <p:cNvSpPr/>
              <p:nvPr/>
            </p:nvSpPr>
            <p:spPr>
              <a:xfrm>
                <a:off x="6234319" y="456943"/>
                <a:ext cx="922082" cy="9220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096" name="组合 75"/>
              <p:cNvGrpSpPr/>
              <p:nvPr/>
            </p:nvGrpSpPr>
            <p:grpSpPr bwMode="auto">
              <a:xfrm>
                <a:off x="6124811" y="347435"/>
                <a:ext cx="1141097" cy="1141097"/>
                <a:chOff x="3733576" y="3930057"/>
                <a:chExt cx="1800000" cy="1800000"/>
              </a:xfrm>
            </p:grpSpPr>
            <p:sp>
              <p:nvSpPr>
                <p:cNvPr id="77" name="椭圆 76"/>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8" name="任意多边形 77"/>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9" name="椭圆 78"/>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59" name="文本框 84"/>
            <p:cNvSpPr txBox="1">
              <a:spLocks noChangeArrowheads="1"/>
            </p:cNvSpPr>
            <p:nvPr/>
          </p:nvSpPr>
          <p:spPr bwMode="auto">
            <a:xfrm>
              <a:off x="965856" y="4113014"/>
              <a:ext cx="2647272" cy="30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sp>
          <p:nvSpPr>
            <p:cNvPr id="95" name="Freeform 61"/>
            <p:cNvSpPr/>
            <p:nvPr/>
          </p:nvSpPr>
          <p:spPr bwMode="auto">
            <a:xfrm>
              <a:off x="3933089" y="4073733"/>
              <a:ext cx="514312" cy="46860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87069" name="Freeform 62"/>
            <p:cNvSpPr>
              <a:spLocks noEditPoints="1"/>
            </p:cNvSpPr>
            <p:nvPr/>
          </p:nvSpPr>
          <p:spPr bwMode="auto">
            <a:xfrm>
              <a:off x="3912792" y="4066758"/>
              <a:ext cx="122789" cy="300038"/>
            </a:xfrm>
            <a:custGeom>
              <a:avLst/>
              <a:gdLst>
                <a:gd name="T0" fmla="*/ 84432 w 31"/>
                <a:gd name="T1" fmla="*/ 0 h 77"/>
                <a:gd name="T2" fmla="*/ 144032 w 31"/>
                <a:gd name="T3" fmla="*/ 24724 h 77"/>
                <a:gd name="T4" fmla="*/ 153965 w 31"/>
                <a:gd name="T5" fmla="*/ 89007 h 77"/>
                <a:gd name="T6" fmla="*/ 153965 w 31"/>
                <a:gd name="T7" fmla="*/ 306580 h 77"/>
                <a:gd name="T8" fmla="*/ 134099 w 31"/>
                <a:gd name="T9" fmla="*/ 360973 h 77"/>
                <a:gd name="T10" fmla="*/ 79466 w 31"/>
                <a:gd name="T11" fmla="*/ 380752 h 77"/>
                <a:gd name="T12" fmla="*/ 14900 w 31"/>
                <a:gd name="T13" fmla="*/ 356028 h 77"/>
                <a:gd name="T14" fmla="*/ 0 w 31"/>
                <a:gd name="T15" fmla="*/ 276911 h 77"/>
                <a:gd name="T16" fmla="*/ 0 w 31"/>
                <a:gd name="T17" fmla="*/ 103841 h 77"/>
                <a:gd name="T18" fmla="*/ 14900 w 31"/>
                <a:gd name="T19" fmla="*/ 24724 h 77"/>
                <a:gd name="T20" fmla="*/ 84432 w 31"/>
                <a:gd name="T21" fmla="*/ 0 h 77"/>
                <a:gd name="T22" fmla="*/ 79466 w 31"/>
                <a:gd name="T23" fmla="*/ 346138 h 77"/>
                <a:gd name="T24" fmla="*/ 114232 w 31"/>
                <a:gd name="T25" fmla="*/ 291745 h 77"/>
                <a:gd name="T26" fmla="*/ 114232 w 31"/>
                <a:gd name="T27" fmla="*/ 84062 h 77"/>
                <a:gd name="T28" fmla="*/ 79466 w 31"/>
                <a:gd name="T29" fmla="*/ 34614 h 77"/>
                <a:gd name="T30" fmla="*/ 44700 w 31"/>
                <a:gd name="T31" fmla="*/ 84062 h 77"/>
                <a:gd name="T32" fmla="*/ 44700 w 31"/>
                <a:gd name="T33" fmla="*/ 98897 h 77"/>
                <a:gd name="T34" fmla="*/ 44700 w 31"/>
                <a:gd name="T35" fmla="*/ 113731 h 77"/>
                <a:gd name="T36" fmla="*/ 44700 w 31"/>
                <a:gd name="T37" fmla="*/ 173069 h 77"/>
                <a:gd name="T38" fmla="*/ 44700 w 31"/>
                <a:gd name="T39" fmla="*/ 237352 h 77"/>
                <a:gd name="T40" fmla="*/ 44700 w 31"/>
                <a:gd name="T41" fmla="*/ 291745 h 77"/>
                <a:gd name="T42" fmla="*/ 79466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sp>
          <p:nvSpPr>
            <p:cNvPr id="87070" name="Freeform 63"/>
            <p:cNvSpPr/>
            <p:nvPr/>
          </p:nvSpPr>
          <p:spPr bwMode="auto">
            <a:xfrm>
              <a:off x="4059633" y="4066758"/>
              <a:ext cx="117725" cy="300038"/>
            </a:xfrm>
            <a:custGeom>
              <a:avLst/>
              <a:gdLst>
                <a:gd name="T0" fmla="*/ 44317 w 30"/>
                <a:gd name="T1" fmla="*/ 267021 h 77"/>
                <a:gd name="T2" fmla="*/ 44317 w 30"/>
                <a:gd name="T3" fmla="*/ 306580 h 77"/>
                <a:gd name="T4" fmla="*/ 49241 w 30"/>
                <a:gd name="T5" fmla="*/ 336249 h 77"/>
                <a:gd name="T6" fmla="*/ 78786 w 30"/>
                <a:gd name="T7" fmla="*/ 346138 h 77"/>
                <a:gd name="T8" fmla="*/ 103407 w 30"/>
                <a:gd name="T9" fmla="*/ 321414 h 77"/>
                <a:gd name="T10" fmla="*/ 103407 w 30"/>
                <a:gd name="T11" fmla="*/ 286800 h 77"/>
                <a:gd name="T12" fmla="*/ 103407 w 30"/>
                <a:gd name="T13" fmla="*/ 257131 h 77"/>
                <a:gd name="T14" fmla="*/ 98483 w 30"/>
                <a:gd name="T15" fmla="*/ 212628 h 77"/>
                <a:gd name="T16" fmla="*/ 59090 w 30"/>
                <a:gd name="T17" fmla="*/ 192848 h 77"/>
                <a:gd name="T18" fmla="*/ 49241 w 30"/>
                <a:gd name="T19" fmla="*/ 192848 h 77"/>
                <a:gd name="T20" fmla="*/ 34469 w 30"/>
                <a:gd name="T21" fmla="*/ 197793 h 77"/>
                <a:gd name="T22" fmla="*/ 34469 w 30"/>
                <a:gd name="T23" fmla="*/ 153290 h 77"/>
                <a:gd name="T24" fmla="*/ 44317 w 30"/>
                <a:gd name="T25" fmla="*/ 153290 h 77"/>
                <a:gd name="T26" fmla="*/ 93559 w 30"/>
                <a:gd name="T27" fmla="*/ 108786 h 77"/>
                <a:gd name="T28" fmla="*/ 93559 w 30"/>
                <a:gd name="T29" fmla="*/ 69228 h 77"/>
                <a:gd name="T30" fmla="*/ 68938 w 30"/>
                <a:gd name="T31" fmla="*/ 34614 h 77"/>
                <a:gd name="T32" fmla="*/ 44317 w 30"/>
                <a:gd name="T33" fmla="*/ 74172 h 77"/>
                <a:gd name="T34" fmla="*/ 44317 w 30"/>
                <a:gd name="T35" fmla="*/ 84062 h 77"/>
                <a:gd name="T36" fmla="*/ 44317 w 30"/>
                <a:gd name="T37" fmla="*/ 93952 h 77"/>
                <a:gd name="T38" fmla="*/ 0 w 30"/>
                <a:gd name="T39" fmla="*/ 93952 h 77"/>
                <a:gd name="T40" fmla="*/ 0 w 30"/>
                <a:gd name="T41" fmla="*/ 59338 h 77"/>
                <a:gd name="T42" fmla="*/ 73862 w 30"/>
                <a:gd name="T43" fmla="*/ 0 h 77"/>
                <a:gd name="T44" fmla="*/ 142800 w 30"/>
                <a:gd name="T45" fmla="*/ 64283 h 77"/>
                <a:gd name="T46" fmla="*/ 142800 w 30"/>
                <a:gd name="T47" fmla="*/ 84062 h 77"/>
                <a:gd name="T48" fmla="*/ 142800 w 30"/>
                <a:gd name="T49" fmla="*/ 98897 h 77"/>
                <a:gd name="T50" fmla="*/ 108331 w 30"/>
                <a:gd name="T51" fmla="*/ 168124 h 77"/>
                <a:gd name="T52" fmla="*/ 137876 w 30"/>
                <a:gd name="T53" fmla="*/ 192848 h 77"/>
                <a:gd name="T54" fmla="*/ 147724 w 30"/>
                <a:gd name="T55" fmla="*/ 237352 h 77"/>
                <a:gd name="T56" fmla="*/ 147724 w 30"/>
                <a:gd name="T57" fmla="*/ 316469 h 77"/>
                <a:gd name="T58" fmla="*/ 68938 w 30"/>
                <a:gd name="T59" fmla="*/ 380752 h 77"/>
                <a:gd name="T60" fmla="*/ 0 w 30"/>
                <a:gd name="T61" fmla="*/ 316469 h 77"/>
                <a:gd name="T62" fmla="*/ 0 w 30"/>
                <a:gd name="T63" fmla="*/ 267021 h 77"/>
                <a:gd name="T64" fmla="*/ 44317 w 30"/>
                <a:gd name="T65" fmla="*/ 267021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4" name="组合 3"/>
          <p:cNvGrpSpPr/>
          <p:nvPr/>
        </p:nvGrpSpPr>
        <p:grpSpPr>
          <a:xfrm>
            <a:off x="5122960" y="1820228"/>
            <a:ext cx="3892537" cy="898863"/>
            <a:chOff x="5122960" y="1820228"/>
            <a:chExt cx="3892537" cy="898863"/>
          </a:xfrm>
        </p:grpSpPr>
        <p:grpSp>
          <p:nvGrpSpPr>
            <p:cNvPr id="87042" name="组合 2"/>
            <p:cNvGrpSpPr/>
            <p:nvPr/>
          </p:nvGrpSpPr>
          <p:grpSpPr bwMode="auto">
            <a:xfrm>
              <a:off x="5217899" y="1898988"/>
              <a:ext cx="3797598" cy="741342"/>
              <a:chOff x="3791744" y="5346476"/>
              <a:chExt cx="5832648" cy="1152128"/>
            </a:xfrm>
          </p:grpSpPr>
          <p:sp>
            <p:nvSpPr>
              <p:cNvPr id="10" name="圆角矩形 9"/>
              <p:cNvSpPr/>
              <p:nvPr/>
            </p:nvSpPr>
            <p:spPr>
              <a:xfrm>
                <a:off x="4007768" y="5518711"/>
                <a:ext cx="5400600" cy="807659"/>
              </a:xfrm>
              <a:prstGeom prst="roundRect">
                <a:avLst>
                  <a:gd name="adj" fmla="val 50000"/>
                </a:avLst>
              </a:prstGeom>
              <a:solidFill>
                <a:schemeClr val="accent2"/>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任意多边形 10"/>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圆角矩形 11"/>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43" name="组合 3"/>
            <p:cNvGrpSpPr/>
            <p:nvPr/>
          </p:nvGrpSpPr>
          <p:grpSpPr bwMode="auto">
            <a:xfrm>
              <a:off x="5122960" y="1820228"/>
              <a:ext cx="910157" cy="898863"/>
              <a:chOff x="6124811" y="347435"/>
              <a:chExt cx="1141097" cy="1141097"/>
            </a:xfrm>
          </p:grpSpPr>
          <p:sp>
            <p:nvSpPr>
              <p:cNvPr id="5" name="椭圆 4"/>
              <p:cNvSpPr/>
              <p:nvPr/>
            </p:nvSpPr>
            <p:spPr>
              <a:xfrm>
                <a:off x="6234318" y="456943"/>
                <a:ext cx="922083" cy="9220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176" name="组合 5"/>
              <p:cNvGrpSpPr/>
              <p:nvPr/>
            </p:nvGrpSpPr>
            <p:grpSpPr bwMode="auto">
              <a:xfrm>
                <a:off x="6124811" y="347435"/>
                <a:ext cx="1141097" cy="1141097"/>
                <a:chOff x="3733576" y="3930057"/>
                <a:chExt cx="1800000" cy="1800000"/>
              </a:xfrm>
            </p:grpSpPr>
            <p:sp>
              <p:nvSpPr>
                <p:cNvPr id="7" name="椭圆 6"/>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任意多边形 7"/>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48" name="文本框 34"/>
            <p:cNvSpPr txBox="1">
              <a:spLocks noChangeArrowheads="1"/>
            </p:cNvSpPr>
            <p:nvPr/>
          </p:nvSpPr>
          <p:spPr bwMode="auto">
            <a:xfrm>
              <a:off x="6174894" y="2111514"/>
              <a:ext cx="2647272" cy="30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071" name="组合 97"/>
            <p:cNvGrpSpPr>
              <a:grpSpLocks noChangeAspect="1"/>
            </p:cNvGrpSpPr>
            <p:nvPr/>
          </p:nvGrpSpPr>
          <p:grpSpPr bwMode="auto">
            <a:xfrm>
              <a:off x="5447021" y="2112764"/>
              <a:ext cx="521537" cy="460058"/>
              <a:chOff x="688976" y="7240588"/>
              <a:chExt cx="519113" cy="461963"/>
            </a:xfrm>
          </p:grpSpPr>
          <p:sp>
            <p:nvSpPr>
              <p:cNvPr id="9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8708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8708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3" name="组合 12"/>
          <p:cNvGrpSpPr/>
          <p:nvPr/>
        </p:nvGrpSpPr>
        <p:grpSpPr>
          <a:xfrm>
            <a:off x="5122960" y="2797850"/>
            <a:ext cx="3892537" cy="898863"/>
            <a:chOff x="5122960" y="2797850"/>
            <a:chExt cx="3892537" cy="898863"/>
          </a:xfrm>
        </p:grpSpPr>
        <p:grpSp>
          <p:nvGrpSpPr>
            <p:cNvPr id="87044" name="组合 13"/>
            <p:cNvGrpSpPr/>
            <p:nvPr/>
          </p:nvGrpSpPr>
          <p:grpSpPr bwMode="auto">
            <a:xfrm>
              <a:off x="5217899" y="2876610"/>
              <a:ext cx="3797598" cy="741342"/>
              <a:chOff x="3791744" y="5346476"/>
              <a:chExt cx="5832648" cy="1152128"/>
            </a:xfrm>
          </p:grpSpPr>
          <p:sp>
            <p:nvSpPr>
              <p:cNvPr id="21" name="圆角矩形 20"/>
              <p:cNvSpPr/>
              <p:nvPr/>
            </p:nvSpPr>
            <p:spPr>
              <a:xfrm>
                <a:off x="4007768" y="5518711"/>
                <a:ext cx="5400600" cy="807659"/>
              </a:xfrm>
              <a:prstGeom prst="roundRect">
                <a:avLst>
                  <a:gd name="adj" fmla="val 50000"/>
                </a:avLst>
              </a:prstGeom>
              <a:solidFill>
                <a:schemeClr val="accent4"/>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任意多边形 21"/>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圆角矩形 22"/>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45" name="组合 14"/>
            <p:cNvGrpSpPr/>
            <p:nvPr/>
          </p:nvGrpSpPr>
          <p:grpSpPr bwMode="auto">
            <a:xfrm>
              <a:off x="5122960" y="2797850"/>
              <a:ext cx="910157" cy="898863"/>
              <a:chOff x="6124811" y="347435"/>
              <a:chExt cx="1141097" cy="1141097"/>
            </a:xfrm>
          </p:grpSpPr>
          <p:sp>
            <p:nvSpPr>
              <p:cNvPr id="16" name="椭圆 15"/>
              <p:cNvSpPr/>
              <p:nvPr/>
            </p:nvSpPr>
            <p:spPr>
              <a:xfrm>
                <a:off x="6234318" y="456943"/>
                <a:ext cx="922083" cy="9220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160" name="组合 16"/>
              <p:cNvGrpSpPr/>
              <p:nvPr/>
            </p:nvGrpSpPr>
            <p:grpSpPr bwMode="auto">
              <a:xfrm>
                <a:off x="6124811" y="347435"/>
                <a:ext cx="1141097" cy="1141097"/>
                <a:chOff x="3733576" y="3930057"/>
                <a:chExt cx="1800000" cy="1800000"/>
              </a:xfrm>
            </p:grpSpPr>
            <p:sp>
              <p:nvSpPr>
                <p:cNvPr id="18" name="椭圆 17"/>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任意多边形 18"/>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椭圆 19"/>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49" name="文本框 35"/>
            <p:cNvSpPr txBox="1">
              <a:spLocks noChangeArrowheads="1"/>
            </p:cNvSpPr>
            <p:nvPr/>
          </p:nvSpPr>
          <p:spPr bwMode="auto">
            <a:xfrm>
              <a:off x="6174894" y="3112889"/>
              <a:ext cx="2647272" cy="30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072" name="组合 101"/>
            <p:cNvGrpSpPr>
              <a:grpSpLocks noChangeAspect="1"/>
            </p:cNvGrpSpPr>
            <p:nvPr/>
          </p:nvGrpSpPr>
          <p:grpSpPr bwMode="auto">
            <a:xfrm>
              <a:off x="5431831" y="3112889"/>
              <a:ext cx="521537" cy="455057"/>
              <a:chOff x="3390900" y="228600"/>
              <a:chExt cx="771525" cy="681038"/>
            </a:xfrm>
          </p:grpSpPr>
          <p:sp>
            <p:nvSpPr>
              <p:cNvPr id="103" name="Freeform 14"/>
              <p:cNvSpPr/>
              <p:nvPr/>
            </p:nvSpPr>
            <p:spPr bwMode="auto">
              <a:xfrm>
                <a:off x="3421063" y="236538"/>
                <a:ext cx="741362" cy="673100"/>
              </a:xfrm>
              <a:custGeom>
                <a:avLst/>
                <a:gdLst>
                  <a:gd name="T0" fmla="*/ 204 w 467"/>
                  <a:gd name="T1" fmla="*/ 424 h 424"/>
                  <a:gd name="T2" fmla="*/ 0 w 467"/>
                  <a:gd name="T3" fmla="*/ 256 h 424"/>
                  <a:gd name="T4" fmla="*/ 3 w 467"/>
                  <a:gd name="T5" fmla="*/ 19 h 424"/>
                  <a:gd name="T6" fmla="*/ 83 w 467"/>
                  <a:gd name="T7" fmla="*/ 12 h 424"/>
                  <a:gd name="T8" fmla="*/ 123 w 467"/>
                  <a:gd name="T9" fmla="*/ 50 h 424"/>
                  <a:gd name="T10" fmla="*/ 142 w 467"/>
                  <a:gd name="T11" fmla="*/ 10 h 424"/>
                  <a:gd name="T12" fmla="*/ 214 w 467"/>
                  <a:gd name="T13" fmla="*/ 0 h 424"/>
                  <a:gd name="T14" fmla="*/ 467 w 467"/>
                  <a:gd name="T15" fmla="*/ 218 h 424"/>
                  <a:gd name="T16" fmla="*/ 204 w 467"/>
                  <a:gd name="T17"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424">
                    <a:moveTo>
                      <a:pt x="204" y="424"/>
                    </a:moveTo>
                    <a:lnTo>
                      <a:pt x="0" y="256"/>
                    </a:lnTo>
                    <a:lnTo>
                      <a:pt x="3" y="19"/>
                    </a:lnTo>
                    <a:lnTo>
                      <a:pt x="83" y="12"/>
                    </a:lnTo>
                    <a:lnTo>
                      <a:pt x="123" y="50"/>
                    </a:lnTo>
                    <a:lnTo>
                      <a:pt x="142" y="10"/>
                    </a:lnTo>
                    <a:lnTo>
                      <a:pt x="214" y="0"/>
                    </a:lnTo>
                    <a:lnTo>
                      <a:pt x="467" y="218"/>
                    </a:lnTo>
                    <a:lnTo>
                      <a:pt x="204" y="424"/>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87083" name="Freeform 15"/>
              <p:cNvSpPr>
                <a:spLocks noEditPoints="1"/>
              </p:cNvSpPr>
              <p:nvPr/>
            </p:nvSpPr>
            <p:spPr bwMode="auto">
              <a:xfrm>
                <a:off x="3390900" y="228600"/>
                <a:ext cx="177800" cy="436563"/>
              </a:xfrm>
              <a:custGeom>
                <a:avLst/>
                <a:gdLst>
                  <a:gd name="T0" fmla="*/ 94574 w 47"/>
                  <a:gd name="T1" fmla="*/ 0 h 116"/>
                  <a:gd name="T2" fmla="*/ 162668 w 47"/>
                  <a:gd name="T3" fmla="*/ 30108 h 116"/>
                  <a:gd name="T4" fmla="*/ 177800 w 47"/>
                  <a:gd name="T5" fmla="*/ 101614 h 116"/>
                  <a:gd name="T6" fmla="*/ 177800 w 47"/>
                  <a:gd name="T7" fmla="*/ 353767 h 116"/>
                  <a:gd name="T8" fmla="*/ 155102 w 47"/>
                  <a:gd name="T9" fmla="*/ 413982 h 116"/>
                  <a:gd name="T10" fmla="*/ 90791 w 47"/>
                  <a:gd name="T11" fmla="*/ 436563 h 116"/>
                  <a:gd name="T12" fmla="*/ 15132 w 47"/>
                  <a:gd name="T13" fmla="*/ 402692 h 116"/>
                  <a:gd name="T14" fmla="*/ 0 w 47"/>
                  <a:gd name="T15" fmla="*/ 319895 h 116"/>
                  <a:gd name="T16" fmla="*/ 0 w 47"/>
                  <a:gd name="T17" fmla="*/ 120431 h 116"/>
                  <a:gd name="T18" fmla="*/ 15132 w 47"/>
                  <a:gd name="T19" fmla="*/ 30108 h 116"/>
                  <a:gd name="T20" fmla="*/ 94574 w 47"/>
                  <a:gd name="T21" fmla="*/ 0 h 116"/>
                  <a:gd name="T22" fmla="*/ 90791 w 47"/>
                  <a:gd name="T23" fmla="*/ 395165 h 116"/>
                  <a:gd name="T24" fmla="*/ 128621 w 47"/>
                  <a:gd name="T25" fmla="*/ 334949 h 116"/>
                  <a:gd name="T26" fmla="*/ 128621 w 47"/>
                  <a:gd name="T27" fmla="*/ 94087 h 116"/>
                  <a:gd name="T28" fmla="*/ 90791 w 47"/>
                  <a:gd name="T29" fmla="*/ 41398 h 116"/>
                  <a:gd name="T30" fmla="*/ 52962 w 47"/>
                  <a:gd name="T31" fmla="*/ 97850 h 116"/>
                  <a:gd name="T32" fmla="*/ 52962 w 47"/>
                  <a:gd name="T33" fmla="*/ 112904 h 116"/>
                  <a:gd name="T34" fmla="*/ 52962 w 47"/>
                  <a:gd name="T35" fmla="*/ 131722 h 116"/>
                  <a:gd name="T36" fmla="*/ 52962 w 47"/>
                  <a:gd name="T37" fmla="*/ 199464 h 116"/>
                  <a:gd name="T38" fmla="*/ 52962 w 47"/>
                  <a:gd name="T39" fmla="*/ 270970 h 116"/>
                  <a:gd name="T40" fmla="*/ 52962 w 47"/>
                  <a:gd name="T41" fmla="*/ 334949 h 116"/>
                  <a:gd name="T42" fmla="*/ 90791 w 47"/>
                  <a:gd name="T43" fmla="*/ 395165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 h="116">
                    <a:moveTo>
                      <a:pt x="25" y="0"/>
                    </a:moveTo>
                    <a:cubicBezTo>
                      <a:pt x="33" y="0"/>
                      <a:pt x="39" y="2"/>
                      <a:pt x="43" y="8"/>
                    </a:cubicBezTo>
                    <a:cubicBezTo>
                      <a:pt x="45" y="12"/>
                      <a:pt x="47" y="18"/>
                      <a:pt x="47" y="27"/>
                    </a:cubicBezTo>
                    <a:cubicBezTo>
                      <a:pt x="47" y="94"/>
                      <a:pt x="47" y="94"/>
                      <a:pt x="47" y="94"/>
                    </a:cubicBezTo>
                    <a:cubicBezTo>
                      <a:pt x="47" y="101"/>
                      <a:pt x="45" y="106"/>
                      <a:pt x="41" y="110"/>
                    </a:cubicBezTo>
                    <a:cubicBezTo>
                      <a:pt x="37" y="114"/>
                      <a:pt x="31" y="116"/>
                      <a:pt x="24" y="116"/>
                    </a:cubicBezTo>
                    <a:cubicBezTo>
                      <a:pt x="14" y="116"/>
                      <a:pt x="7" y="113"/>
                      <a:pt x="4" y="107"/>
                    </a:cubicBezTo>
                    <a:cubicBezTo>
                      <a:pt x="1" y="103"/>
                      <a:pt x="0" y="96"/>
                      <a:pt x="0" y="85"/>
                    </a:cubicBezTo>
                    <a:cubicBezTo>
                      <a:pt x="0" y="32"/>
                      <a:pt x="0" y="32"/>
                      <a:pt x="0" y="32"/>
                    </a:cubicBezTo>
                    <a:cubicBezTo>
                      <a:pt x="0" y="20"/>
                      <a:pt x="1" y="13"/>
                      <a:pt x="4" y="8"/>
                    </a:cubicBezTo>
                    <a:cubicBezTo>
                      <a:pt x="8" y="3"/>
                      <a:pt x="15" y="0"/>
                      <a:pt x="25" y="0"/>
                    </a:cubicBezTo>
                    <a:close/>
                    <a:moveTo>
                      <a:pt x="24" y="105"/>
                    </a:moveTo>
                    <a:cubicBezTo>
                      <a:pt x="30" y="105"/>
                      <a:pt x="34" y="100"/>
                      <a:pt x="34" y="89"/>
                    </a:cubicBezTo>
                    <a:cubicBezTo>
                      <a:pt x="34" y="25"/>
                      <a:pt x="34" y="25"/>
                      <a:pt x="34" y="25"/>
                    </a:cubicBezTo>
                    <a:cubicBezTo>
                      <a:pt x="34" y="16"/>
                      <a:pt x="30" y="11"/>
                      <a:pt x="24" y="11"/>
                    </a:cubicBezTo>
                    <a:cubicBezTo>
                      <a:pt x="17" y="11"/>
                      <a:pt x="14" y="16"/>
                      <a:pt x="14" y="26"/>
                    </a:cubicBezTo>
                    <a:cubicBezTo>
                      <a:pt x="14" y="30"/>
                      <a:pt x="14" y="30"/>
                      <a:pt x="14" y="30"/>
                    </a:cubicBezTo>
                    <a:cubicBezTo>
                      <a:pt x="14" y="35"/>
                      <a:pt x="14" y="35"/>
                      <a:pt x="14" y="35"/>
                    </a:cubicBezTo>
                    <a:cubicBezTo>
                      <a:pt x="14" y="53"/>
                      <a:pt x="14" y="53"/>
                      <a:pt x="14" y="53"/>
                    </a:cubicBezTo>
                    <a:cubicBezTo>
                      <a:pt x="14" y="72"/>
                      <a:pt x="14" y="72"/>
                      <a:pt x="14" y="72"/>
                    </a:cubicBezTo>
                    <a:cubicBezTo>
                      <a:pt x="14" y="89"/>
                      <a:pt x="14" y="89"/>
                      <a:pt x="14" y="89"/>
                    </a:cubicBezTo>
                    <a:cubicBezTo>
                      <a:pt x="14" y="99"/>
                      <a:pt x="17" y="105"/>
                      <a:pt x="24" y="105"/>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87084" name="Freeform 16"/>
              <p:cNvSpPr/>
              <p:nvPr/>
            </p:nvSpPr>
            <p:spPr bwMode="auto">
              <a:xfrm>
                <a:off x="3605213" y="236538"/>
                <a:ext cx="166687" cy="428625"/>
              </a:xfrm>
              <a:custGeom>
                <a:avLst/>
                <a:gdLst>
                  <a:gd name="T0" fmla="*/ 49248 w 44"/>
                  <a:gd name="T1" fmla="*/ 293270 h 114"/>
                  <a:gd name="T2" fmla="*/ 49248 w 44"/>
                  <a:gd name="T3" fmla="*/ 345908 h 114"/>
                  <a:gd name="T4" fmla="*/ 79555 w 44"/>
                  <a:gd name="T5" fmla="*/ 387266 h 114"/>
                  <a:gd name="T6" fmla="*/ 109862 w 44"/>
                  <a:gd name="T7" fmla="*/ 372227 h 114"/>
                  <a:gd name="T8" fmla="*/ 113650 w 44"/>
                  <a:gd name="T9" fmla="*/ 334628 h 114"/>
                  <a:gd name="T10" fmla="*/ 113650 w 44"/>
                  <a:gd name="T11" fmla="*/ 203033 h 114"/>
                  <a:gd name="T12" fmla="*/ 79555 w 44"/>
                  <a:gd name="T13" fmla="*/ 165434 h 114"/>
                  <a:gd name="T14" fmla="*/ 49248 w 44"/>
                  <a:gd name="T15" fmla="*/ 180474 h 114"/>
                  <a:gd name="T16" fmla="*/ 45460 w 44"/>
                  <a:gd name="T17" fmla="*/ 214313 h 114"/>
                  <a:gd name="T18" fmla="*/ 0 w 44"/>
                  <a:gd name="T19" fmla="*/ 214313 h 114"/>
                  <a:gd name="T20" fmla="*/ 0 w 44"/>
                  <a:gd name="T21" fmla="*/ 203033 h 114"/>
                  <a:gd name="T22" fmla="*/ 0 w 44"/>
                  <a:gd name="T23" fmla="*/ 146635 h 114"/>
                  <a:gd name="T24" fmla="*/ 0 w 44"/>
                  <a:gd name="T25" fmla="*/ 90237 h 114"/>
                  <a:gd name="T26" fmla="*/ 3788 w 44"/>
                  <a:gd name="T27" fmla="*/ 0 h 114"/>
                  <a:gd name="T28" fmla="*/ 155322 w 44"/>
                  <a:gd name="T29" fmla="*/ 0 h 114"/>
                  <a:gd name="T30" fmla="*/ 155322 w 44"/>
                  <a:gd name="T31" fmla="*/ 48878 h 114"/>
                  <a:gd name="T32" fmla="*/ 49248 w 44"/>
                  <a:gd name="T33" fmla="*/ 48878 h 114"/>
                  <a:gd name="T34" fmla="*/ 49248 w 44"/>
                  <a:gd name="T35" fmla="*/ 139115 h 114"/>
                  <a:gd name="T36" fmla="*/ 98497 w 44"/>
                  <a:gd name="T37" fmla="*/ 120316 h 114"/>
                  <a:gd name="T38" fmla="*/ 155322 w 44"/>
                  <a:gd name="T39" fmla="*/ 142875 h 114"/>
                  <a:gd name="T40" fmla="*/ 166687 w 44"/>
                  <a:gd name="T41" fmla="*/ 203033 h 114"/>
                  <a:gd name="T42" fmla="*/ 166687 w 44"/>
                  <a:gd name="T43" fmla="*/ 353428 h 114"/>
                  <a:gd name="T44" fmla="*/ 83344 w 44"/>
                  <a:gd name="T45" fmla="*/ 428625 h 114"/>
                  <a:gd name="T46" fmla="*/ 18942 w 44"/>
                  <a:gd name="T47" fmla="*/ 409826 h 114"/>
                  <a:gd name="T48" fmla="*/ 0 w 44"/>
                  <a:gd name="T49" fmla="*/ 342148 h 114"/>
                  <a:gd name="T50" fmla="*/ 0 w 44"/>
                  <a:gd name="T51" fmla="*/ 293270 h 114"/>
                  <a:gd name="T52" fmla="*/ 49248 w 44"/>
                  <a:gd name="T53" fmla="*/ 293270 h 1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4" h="114">
                    <a:moveTo>
                      <a:pt x="13" y="78"/>
                    </a:moveTo>
                    <a:cubicBezTo>
                      <a:pt x="13" y="92"/>
                      <a:pt x="13" y="92"/>
                      <a:pt x="13" y="92"/>
                    </a:cubicBezTo>
                    <a:cubicBezTo>
                      <a:pt x="13" y="99"/>
                      <a:pt x="16" y="103"/>
                      <a:pt x="21" y="103"/>
                    </a:cubicBezTo>
                    <a:cubicBezTo>
                      <a:pt x="25" y="103"/>
                      <a:pt x="28" y="102"/>
                      <a:pt x="29" y="99"/>
                    </a:cubicBezTo>
                    <a:cubicBezTo>
                      <a:pt x="30" y="97"/>
                      <a:pt x="30" y="94"/>
                      <a:pt x="30" y="89"/>
                    </a:cubicBezTo>
                    <a:cubicBezTo>
                      <a:pt x="30" y="54"/>
                      <a:pt x="30" y="54"/>
                      <a:pt x="30" y="54"/>
                    </a:cubicBezTo>
                    <a:cubicBezTo>
                      <a:pt x="30" y="48"/>
                      <a:pt x="27" y="44"/>
                      <a:pt x="21" y="44"/>
                    </a:cubicBezTo>
                    <a:cubicBezTo>
                      <a:pt x="17" y="44"/>
                      <a:pt x="15" y="46"/>
                      <a:pt x="13" y="48"/>
                    </a:cubicBezTo>
                    <a:cubicBezTo>
                      <a:pt x="12" y="50"/>
                      <a:pt x="12" y="53"/>
                      <a:pt x="12" y="57"/>
                    </a:cubicBezTo>
                    <a:cubicBezTo>
                      <a:pt x="0" y="57"/>
                      <a:pt x="0" y="57"/>
                      <a:pt x="0" y="57"/>
                    </a:cubicBezTo>
                    <a:cubicBezTo>
                      <a:pt x="0" y="54"/>
                      <a:pt x="0" y="54"/>
                      <a:pt x="0" y="54"/>
                    </a:cubicBezTo>
                    <a:cubicBezTo>
                      <a:pt x="0" y="39"/>
                      <a:pt x="0" y="39"/>
                      <a:pt x="0" y="39"/>
                    </a:cubicBezTo>
                    <a:cubicBezTo>
                      <a:pt x="0" y="24"/>
                      <a:pt x="0" y="24"/>
                      <a:pt x="0" y="24"/>
                    </a:cubicBezTo>
                    <a:cubicBezTo>
                      <a:pt x="0" y="13"/>
                      <a:pt x="0" y="5"/>
                      <a:pt x="1" y="0"/>
                    </a:cubicBezTo>
                    <a:cubicBezTo>
                      <a:pt x="41" y="0"/>
                      <a:pt x="41" y="0"/>
                      <a:pt x="41" y="0"/>
                    </a:cubicBezTo>
                    <a:cubicBezTo>
                      <a:pt x="41" y="13"/>
                      <a:pt x="41" y="13"/>
                      <a:pt x="41" y="13"/>
                    </a:cubicBezTo>
                    <a:cubicBezTo>
                      <a:pt x="13" y="13"/>
                      <a:pt x="13" y="13"/>
                      <a:pt x="13" y="13"/>
                    </a:cubicBezTo>
                    <a:cubicBezTo>
                      <a:pt x="13" y="37"/>
                      <a:pt x="13" y="37"/>
                      <a:pt x="13" y="37"/>
                    </a:cubicBezTo>
                    <a:cubicBezTo>
                      <a:pt x="17" y="34"/>
                      <a:pt x="22" y="32"/>
                      <a:pt x="26" y="32"/>
                    </a:cubicBezTo>
                    <a:cubicBezTo>
                      <a:pt x="33" y="32"/>
                      <a:pt x="38" y="34"/>
                      <a:pt x="41" y="38"/>
                    </a:cubicBezTo>
                    <a:cubicBezTo>
                      <a:pt x="43" y="42"/>
                      <a:pt x="44" y="47"/>
                      <a:pt x="44" y="54"/>
                    </a:cubicBezTo>
                    <a:cubicBezTo>
                      <a:pt x="44" y="94"/>
                      <a:pt x="44" y="94"/>
                      <a:pt x="44" y="94"/>
                    </a:cubicBezTo>
                    <a:cubicBezTo>
                      <a:pt x="44" y="108"/>
                      <a:pt x="37" y="114"/>
                      <a:pt x="22" y="114"/>
                    </a:cubicBezTo>
                    <a:cubicBezTo>
                      <a:pt x="14" y="114"/>
                      <a:pt x="8" y="113"/>
                      <a:pt x="5" y="109"/>
                    </a:cubicBezTo>
                    <a:cubicBezTo>
                      <a:pt x="1" y="105"/>
                      <a:pt x="0" y="99"/>
                      <a:pt x="0" y="91"/>
                    </a:cubicBezTo>
                    <a:cubicBezTo>
                      <a:pt x="0" y="78"/>
                      <a:pt x="0" y="78"/>
                      <a:pt x="0" y="78"/>
                    </a:cubicBezTo>
                    <a:lnTo>
                      <a:pt x="13" y="78"/>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15" name="组合 14"/>
          <p:cNvGrpSpPr/>
          <p:nvPr/>
        </p:nvGrpSpPr>
        <p:grpSpPr>
          <a:xfrm>
            <a:off x="5122960" y="3775472"/>
            <a:ext cx="3892537" cy="898863"/>
            <a:chOff x="5122960" y="3775472"/>
            <a:chExt cx="3892537" cy="898863"/>
          </a:xfrm>
        </p:grpSpPr>
        <p:grpSp>
          <p:nvGrpSpPr>
            <p:cNvPr id="87046" name="组合 24"/>
            <p:cNvGrpSpPr/>
            <p:nvPr/>
          </p:nvGrpSpPr>
          <p:grpSpPr bwMode="auto">
            <a:xfrm>
              <a:off x="5217899" y="3854232"/>
              <a:ext cx="3797598" cy="740093"/>
              <a:chOff x="3791744" y="5346476"/>
              <a:chExt cx="5832648" cy="1152128"/>
            </a:xfrm>
          </p:grpSpPr>
          <p:sp>
            <p:nvSpPr>
              <p:cNvPr id="32" name="圆角矩形 31"/>
              <p:cNvSpPr/>
              <p:nvPr/>
            </p:nvSpPr>
            <p:spPr>
              <a:xfrm>
                <a:off x="4007768" y="5518711"/>
                <a:ext cx="5400600" cy="807659"/>
              </a:xfrm>
              <a:prstGeom prst="roundRect">
                <a:avLst>
                  <a:gd name="adj" fmla="val 50000"/>
                </a:avLst>
              </a:prstGeom>
              <a:solidFill>
                <a:schemeClr val="accent2"/>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任意多边形 32"/>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圆角矩形 33"/>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47" name="组合 25"/>
            <p:cNvGrpSpPr/>
            <p:nvPr/>
          </p:nvGrpSpPr>
          <p:grpSpPr bwMode="auto">
            <a:xfrm>
              <a:off x="5122960" y="3775472"/>
              <a:ext cx="910157" cy="898863"/>
              <a:chOff x="6124811" y="347435"/>
              <a:chExt cx="1141097" cy="1141097"/>
            </a:xfrm>
          </p:grpSpPr>
          <p:sp>
            <p:nvSpPr>
              <p:cNvPr id="27" name="椭圆 26"/>
              <p:cNvSpPr/>
              <p:nvPr/>
            </p:nvSpPr>
            <p:spPr>
              <a:xfrm>
                <a:off x="6234318" y="456943"/>
                <a:ext cx="922083" cy="9220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144" name="组合 27"/>
              <p:cNvGrpSpPr/>
              <p:nvPr/>
            </p:nvGrpSpPr>
            <p:grpSpPr bwMode="auto">
              <a:xfrm>
                <a:off x="6124811" y="347435"/>
                <a:ext cx="1141097" cy="1141097"/>
                <a:chOff x="3733576" y="3930057"/>
                <a:chExt cx="1800000" cy="1800000"/>
              </a:xfrm>
            </p:grpSpPr>
            <p:sp>
              <p:nvSpPr>
                <p:cNvPr id="29" name="椭圆 28"/>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任意多边形 29"/>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椭圆 30"/>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50" name="文本框 36"/>
            <p:cNvSpPr txBox="1">
              <a:spLocks noChangeArrowheads="1"/>
            </p:cNvSpPr>
            <p:nvPr/>
          </p:nvSpPr>
          <p:spPr bwMode="auto">
            <a:xfrm>
              <a:off x="6174894" y="4113014"/>
              <a:ext cx="2647272" cy="30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073" name="组合 105"/>
            <p:cNvGrpSpPr>
              <a:grpSpLocks noChangeAspect="1"/>
            </p:cNvGrpSpPr>
            <p:nvPr/>
          </p:nvGrpSpPr>
          <p:grpSpPr bwMode="auto">
            <a:xfrm>
              <a:off x="5424236" y="4065509"/>
              <a:ext cx="522802" cy="467558"/>
              <a:chOff x="5476875" y="1446213"/>
              <a:chExt cx="755650" cy="684213"/>
            </a:xfrm>
          </p:grpSpPr>
          <p:sp>
            <p:nvSpPr>
              <p:cNvPr id="107" name="Freeform 21"/>
              <p:cNvSpPr/>
              <p:nvPr/>
            </p:nvSpPr>
            <p:spPr bwMode="auto">
              <a:xfrm>
                <a:off x="5507038" y="1462088"/>
                <a:ext cx="725487" cy="668338"/>
              </a:xfrm>
              <a:custGeom>
                <a:avLst/>
                <a:gdLst>
                  <a:gd name="T0" fmla="*/ 204 w 457"/>
                  <a:gd name="T1" fmla="*/ 421 h 421"/>
                  <a:gd name="T2" fmla="*/ 0 w 457"/>
                  <a:gd name="T3" fmla="*/ 253 h 421"/>
                  <a:gd name="T4" fmla="*/ 2 w 457"/>
                  <a:gd name="T5" fmla="*/ 16 h 421"/>
                  <a:gd name="T6" fmla="*/ 80 w 457"/>
                  <a:gd name="T7" fmla="*/ 9 h 421"/>
                  <a:gd name="T8" fmla="*/ 123 w 457"/>
                  <a:gd name="T9" fmla="*/ 47 h 421"/>
                  <a:gd name="T10" fmla="*/ 140 w 457"/>
                  <a:gd name="T11" fmla="*/ 7 h 421"/>
                  <a:gd name="T12" fmla="*/ 204 w 457"/>
                  <a:gd name="T13" fmla="*/ 0 h 421"/>
                  <a:gd name="T14" fmla="*/ 457 w 457"/>
                  <a:gd name="T15" fmla="*/ 218 h 421"/>
                  <a:gd name="T16" fmla="*/ 204 w 457"/>
                  <a:gd name="T17"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421">
                    <a:moveTo>
                      <a:pt x="204" y="421"/>
                    </a:moveTo>
                    <a:lnTo>
                      <a:pt x="0" y="253"/>
                    </a:lnTo>
                    <a:lnTo>
                      <a:pt x="2" y="16"/>
                    </a:lnTo>
                    <a:lnTo>
                      <a:pt x="80" y="9"/>
                    </a:lnTo>
                    <a:lnTo>
                      <a:pt x="123" y="47"/>
                    </a:lnTo>
                    <a:lnTo>
                      <a:pt x="140" y="7"/>
                    </a:lnTo>
                    <a:lnTo>
                      <a:pt x="204" y="0"/>
                    </a:lnTo>
                    <a:lnTo>
                      <a:pt x="457" y="218"/>
                    </a:lnTo>
                    <a:lnTo>
                      <a:pt x="204" y="421"/>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87078" name="Freeform 22"/>
              <p:cNvSpPr>
                <a:spLocks noEditPoints="1"/>
              </p:cNvSpPr>
              <p:nvPr/>
            </p:nvSpPr>
            <p:spPr bwMode="auto">
              <a:xfrm>
                <a:off x="5476875" y="1446213"/>
                <a:ext cx="176212" cy="439738"/>
              </a:xfrm>
              <a:custGeom>
                <a:avLst/>
                <a:gdLst>
                  <a:gd name="T0" fmla="*/ 93730 w 47"/>
                  <a:gd name="T1" fmla="*/ 0 h 117"/>
                  <a:gd name="T2" fmla="*/ 157466 w 47"/>
                  <a:gd name="T3" fmla="*/ 30068 h 117"/>
                  <a:gd name="T4" fmla="*/ 176212 w 47"/>
                  <a:gd name="T5" fmla="*/ 101478 h 117"/>
                  <a:gd name="T6" fmla="*/ 176212 w 47"/>
                  <a:gd name="T7" fmla="*/ 353294 h 117"/>
                  <a:gd name="T8" fmla="*/ 153717 w 47"/>
                  <a:gd name="T9" fmla="*/ 417187 h 117"/>
                  <a:gd name="T10" fmla="*/ 89981 w 47"/>
                  <a:gd name="T11" fmla="*/ 439738 h 117"/>
                  <a:gd name="T12" fmla="*/ 14997 w 47"/>
                  <a:gd name="T13" fmla="*/ 405912 h 117"/>
                  <a:gd name="T14" fmla="*/ 0 w 47"/>
                  <a:gd name="T15" fmla="*/ 319468 h 117"/>
                  <a:gd name="T16" fmla="*/ 0 w 47"/>
                  <a:gd name="T17" fmla="*/ 120270 h 117"/>
                  <a:gd name="T18" fmla="*/ 14997 w 47"/>
                  <a:gd name="T19" fmla="*/ 33826 h 117"/>
                  <a:gd name="T20" fmla="*/ 93730 w 47"/>
                  <a:gd name="T21" fmla="*/ 0 h 117"/>
                  <a:gd name="T22" fmla="*/ 89981 w 47"/>
                  <a:gd name="T23" fmla="*/ 394637 h 117"/>
                  <a:gd name="T24" fmla="*/ 123723 w 47"/>
                  <a:gd name="T25" fmla="*/ 338260 h 117"/>
                  <a:gd name="T26" fmla="*/ 123723 w 47"/>
                  <a:gd name="T27" fmla="*/ 97720 h 117"/>
                  <a:gd name="T28" fmla="*/ 89981 w 47"/>
                  <a:gd name="T29" fmla="*/ 41343 h 117"/>
                  <a:gd name="T30" fmla="*/ 48739 w 47"/>
                  <a:gd name="T31" fmla="*/ 97720 h 117"/>
                  <a:gd name="T32" fmla="*/ 48739 w 47"/>
                  <a:gd name="T33" fmla="*/ 116512 h 117"/>
                  <a:gd name="T34" fmla="*/ 48739 w 47"/>
                  <a:gd name="T35" fmla="*/ 131546 h 117"/>
                  <a:gd name="T36" fmla="*/ 48739 w 47"/>
                  <a:gd name="T37" fmla="*/ 202956 h 117"/>
                  <a:gd name="T38" fmla="*/ 48739 w 47"/>
                  <a:gd name="T39" fmla="*/ 270608 h 117"/>
                  <a:gd name="T40" fmla="*/ 48739 w 47"/>
                  <a:gd name="T41" fmla="*/ 334502 h 117"/>
                  <a:gd name="T42" fmla="*/ 89981 w 47"/>
                  <a:gd name="T43" fmla="*/ 394637 h 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 h="117">
                    <a:moveTo>
                      <a:pt x="25" y="0"/>
                    </a:moveTo>
                    <a:cubicBezTo>
                      <a:pt x="33" y="0"/>
                      <a:pt x="39" y="3"/>
                      <a:pt x="42" y="8"/>
                    </a:cubicBezTo>
                    <a:cubicBezTo>
                      <a:pt x="45" y="12"/>
                      <a:pt x="47" y="19"/>
                      <a:pt x="47" y="27"/>
                    </a:cubicBezTo>
                    <a:cubicBezTo>
                      <a:pt x="47" y="94"/>
                      <a:pt x="47" y="94"/>
                      <a:pt x="47" y="94"/>
                    </a:cubicBezTo>
                    <a:cubicBezTo>
                      <a:pt x="47" y="101"/>
                      <a:pt x="45" y="107"/>
                      <a:pt x="41" y="111"/>
                    </a:cubicBezTo>
                    <a:cubicBezTo>
                      <a:pt x="37" y="115"/>
                      <a:pt x="31" y="117"/>
                      <a:pt x="24" y="117"/>
                    </a:cubicBezTo>
                    <a:cubicBezTo>
                      <a:pt x="14" y="117"/>
                      <a:pt x="7" y="114"/>
                      <a:pt x="4" y="108"/>
                    </a:cubicBezTo>
                    <a:cubicBezTo>
                      <a:pt x="1" y="104"/>
                      <a:pt x="0" y="96"/>
                      <a:pt x="0" y="85"/>
                    </a:cubicBezTo>
                    <a:cubicBezTo>
                      <a:pt x="0" y="32"/>
                      <a:pt x="0" y="32"/>
                      <a:pt x="0" y="32"/>
                    </a:cubicBezTo>
                    <a:cubicBezTo>
                      <a:pt x="0" y="21"/>
                      <a:pt x="1" y="13"/>
                      <a:pt x="4" y="9"/>
                    </a:cubicBezTo>
                    <a:cubicBezTo>
                      <a:pt x="8" y="3"/>
                      <a:pt x="15" y="0"/>
                      <a:pt x="25" y="0"/>
                    </a:cubicBezTo>
                    <a:close/>
                    <a:moveTo>
                      <a:pt x="24" y="105"/>
                    </a:moveTo>
                    <a:cubicBezTo>
                      <a:pt x="30" y="105"/>
                      <a:pt x="33" y="100"/>
                      <a:pt x="33" y="90"/>
                    </a:cubicBezTo>
                    <a:cubicBezTo>
                      <a:pt x="33" y="26"/>
                      <a:pt x="33" y="26"/>
                      <a:pt x="33" y="26"/>
                    </a:cubicBezTo>
                    <a:cubicBezTo>
                      <a:pt x="33" y="16"/>
                      <a:pt x="30" y="11"/>
                      <a:pt x="24" y="11"/>
                    </a:cubicBezTo>
                    <a:cubicBezTo>
                      <a:pt x="17" y="11"/>
                      <a:pt x="13" y="16"/>
                      <a:pt x="13" y="26"/>
                    </a:cubicBezTo>
                    <a:cubicBezTo>
                      <a:pt x="13" y="31"/>
                      <a:pt x="13" y="31"/>
                      <a:pt x="13" y="31"/>
                    </a:cubicBezTo>
                    <a:cubicBezTo>
                      <a:pt x="13" y="35"/>
                      <a:pt x="13" y="35"/>
                      <a:pt x="13" y="35"/>
                    </a:cubicBezTo>
                    <a:cubicBezTo>
                      <a:pt x="13" y="54"/>
                      <a:pt x="13" y="54"/>
                      <a:pt x="13" y="54"/>
                    </a:cubicBezTo>
                    <a:cubicBezTo>
                      <a:pt x="13" y="72"/>
                      <a:pt x="13" y="72"/>
                      <a:pt x="13" y="72"/>
                    </a:cubicBezTo>
                    <a:cubicBezTo>
                      <a:pt x="13" y="89"/>
                      <a:pt x="13" y="89"/>
                      <a:pt x="13" y="89"/>
                    </a:cubicBezTo>
                    <a:cubicBezTo>
                      <a:pt x="13" y="100"/>
                      <a:pt x="17" y="105"/>
                      <a:pt x="24" y="105"/>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87079" name="Freeform 23"/>
              <p:cNvSpPr>
                <a:spLocks noEditPoints="1"/>
              </p:cNvSpPr>
              <p:nvPr/>
            </p:nvSpPr>
            <p:spPr bwMode="auto">
              <a:xfrm>
                <a:off x="5688013" y="1446213"/>
                <a:ext cx="173037" cy="439738"/>
              </a:xfrm>
              <a:custGeom>
                <a:avLst/>
                <a:gdLst>
                  <a:gd name="T0" fmla="*/ 0 w 46"/>
                  <a:gd name="T1" fmla="*/ 71410 h 117"/>
                  <a:gd name="T2" fmla="*/ 26332 w 46"/>
                  <a:gd name="T3" fmla="*/ 18792 h 117"/>
                  <a:gd name="T4" fmla="*/ 86519 w 46"/>
                  <a:gd name="T5" fmla="*/ 0 h 117"/>
                  <a:gd name="T6" fmla="*/ 161752 w 46"/>
                  <a:gd name="T7" fmla="*/ 37584 h 117"/>
                  <a:gd name="T8" fmla="*/ 173037 w 46"/>
                  <a:gd name="T9" fmla="*/ 127787 h 117"/>
                  <a:gd name="T10" fmla="*/ 124135 w 46"/>
                  <a:gd name="T11" fmla="*/ 131546 h 117"/>
                  <a:gd name="T12" fmla="*/ 124135 w 46"/>
                  <a:gd name="T13" fmla="*/ 105236 h 117"/>
                  <a:gd name="T14" fmla="*/ 90280 w 46"/>
                  <a:gd name="T15" fmla="*/ 45101 h 117"/>
                  <a:gd name="T16" fmla="*/ 52663 w 46"/>
                  <a:gd name="T17" fmla="*/ 90203 h 117"/>
                  <a:gd name="T18" fmla="*/ 52663 w 46"/>
                  <a:gd name="T19" fmla="*/ 195439 h 117"/>
                  <a:gd name="T20" fmla="*/ 109089 w 46"/>
                  <a:gd name="T21" fmla="*/ 172888 h 117"/>
                  <a:gd name="T22" fmla="*/ 173037 w 46"/>
                  <a:gd name="T23" fmla="*/ 251816 h 117"/>
                  <a:gd name="T24" fmla="*/ 173037 w 46"/>
                  <a:gd name="T25" fmla="*/ 360811 h 117"/>
                  <a:gd name="T26" fmla="*/ 82757 w 46"/>
                  <a:gd name="T27" fmla="*/ 439738 h 117"/>
                  <a:gd name="T28" fmla="*/ 22570 w 46"/>
                  <a:gd name="T29" fmla="*/ 417187 h 117"/>
                  <a:gd name="T30" fmla="*/ 0 w 46"/>
                  <a:gd name="T31" fmla="*/ 357052 h 117"/>
                  <a:gd name="T32" fmla="*/ 0 w 46"/>
                  <a:gd name="T33" fmla="*/ 71410 h 117"/>
                  <a:gd name="T34" fmla="*/ 52663 w 46"/>
                  <a:gd name="T35" fmla="*/ 364569 h 117"/>
                  <a:gd name="T36" fmla="*/ 63948 w 46"/>
                  <a:gd name="T37" fmla="*/ 387120 h 117"/>
                  <a:gd name="T38" fmla="*/ 90280 w 46"/>
                  <a:gd name="T39" fmla="*/ 394637 h 117"/>
                  <a:gd name="T40" fmla="*/ 120374 w 46"/>
                  <a:gd name="T41" fmla="*/ 375844 h 117"/>
                  <a:gd name="T42" fmla="*/ 124135 w 46"/>
                  <a:gd name="T43" fmla="*/ 334502 h 117"/>
                  <a:gd name="T44" fmla="*/ 124135 w 46"/>
                  <a:gd name="T45" fmla="*/ 304434 h 117"/>
                  <a:gd name="T46" fmla="*/ 124135 w 46"/>
                  <a:gd name="T47" fmla="*/ 289400 h 117"/>
                  <a:gd name="T48" fmla="*/ 124135 w 46"/>
                  <a:gd name="T49" fmla="*/ 274366 h 117"/>
                  <a:gd name="T50" fmla="*/ 94042 w 46"/>
                  <a:gd name="T51" fmla="*/ 217990 h 117"/>
                  <a:gd name="T52" fmla="*/ 86519 w 46"/>
                  <a:gd name="T53" fmla="*/ 217990 h 117"/>
                  <a:gd name="T54" fmla="*/ 52663 w 46"/>
                  <a:gd name="T55" fmla="*/ 263091 h 117"/>
                  <a:gd name="T56" fmla="*/ 52663 w 46"/>
                  <a:gd name="T57" fmla="*/ 364569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6" h="117">
                    <a:moveTo>
                      <a:pt x="0" y="19"/>
                    </a:moveTo>
                    <a:cubicBezTo>
                      <a:pt x="0" y="13"/>
                      <a:pt x="3" y="9"/>
                      <a:pt x="7" y="5"/>
                    </a:cubicBezTo>
                    <a:cubicBezTo>
                      <a:pt x="12" y="2"/>
                      <a:pt x="17" y="0"/>
                      <a:pt x="23" y="0"/>
                    </a:cubicBezTo>
                    <a:cubicBezTo>
                      <a:pt x="34" y="0"/>
                      <a:pt x="40" y="3"/>
                      <a:pt x="43" y="10"/>
                    </a:cubicBezTo>
                    <a:cubicBezTo>
                      <a:pt x="45" y="14"/>
                      <a:pt x="46" y="22"/>
                      <a:pt x="46" y="34"/>
                    </a:cubicBezTo>
                    <a:cubicBezTo>
                      <a:pt x="33" y="35"/>
                      <a:pt x="33" y="35"/>
                      <a:pt x="33" y="35"/>
                    </a:cubicBezTo>
                    <a:cubicBezTo>
                      <a:pt x="33" y="28"/>
                      <a:pt x="33" y="28"/>
                      <a:pt x="33" y="28"/>
                    </a:cubicBezTo>
                    <a:cubicBezTo>
                      <a:pt x="33" y="17"/>
                      <a:pt x="30" y="12"/>
                      <a:pt x="24" y="12"/>
                    </a:cubicBezTo>
                    <a:cubicBezTo>
                      <a:pt x="17" y="12"/>
                      <a:pt x="14" y="16"/>
                      <a:pt x="14" y="24"/>
                    </a:cubicBezTo>
                    <a:cubicBezTo>
                      <a:pt x="14" y="52"/>
                      <a:pt x="14" y="52"/>
                      <a:pt x="14" y="52"/>
                    </a:cubicBezTo>
                    <a:cubicBezTo>
                      <a:pt x="19" y="48"/>
                      <a:pt x="24" y="46"/>
                      <a:pt x="29" y="46"/>
                    </a:cubicBezTo>
                    <a:cubicBezTo>
                      <a:pt x="40" y="46"/>
                      <a:pt x="46" y="53"/>
                      <a:pt x="46" y="67"/>
                    </a:cubicBezTo>
                    <a:cubicBezTo>
                      <a:pt x="46" y="96"/>
                      <a:pt x="46" y="96"/>
                      <a:pt x="46" y="96"/>
                    </a:cubicBezTo>
                    <a:cubicBezTo>
                      <a:pt x="46" y="110"/>
                      <a:pt x="38" y="117"/>
                      <a:pt x="22" y="117"/>
                    </a:cubicBezTo>
                    <a:cubicBezTo>
                      <a:pt x="16" y="117"/>
                      <a:pt x="10" y="115"/>
                      <a:pt x="6" y="111"/>
                    </a:cubicBezTo>
                    <a:cubicBezTo>
                      <a:pt x="2" y="107"/>
                      <a:pt x="0" y="102"/>
                      <a:pt x="0" y="95"/>
                    </a:cubicBezTo>
                    <a:lnTo>
                      <a:pt x="0" y="19"/>
                    </a:lnTo>
                    <a:close/>
                    <a:moveTo>
                      <a:pt x="14" y="97"/>
                    </a:moveTo>
                    <a:cubicBezTo>
                      <a:pt x="14" y="99"/>
                      <a:pt x="15" y="101"/>
                      <a:pt x="17" y="103"/>
                    </a:cubicBezTo>
                    <a:cubicBezTo>
                      <a:pt x="19" y="105"/>
                      <a:pt x="21" y="105"/>
                      <a:pt x="24" y="105"/>
                    </a:cubicBezTo>
                    <a:cubicBezTo>
                      <a:pt x="28" y="105"/>
                      <a:pt x="31" y="104"/>
                      <a:pt x="32" y="100"/>
                    </a:cubicBezTo>
                    <a:cubicBezTo>
                      <a:pt x="33" y="98"/>
                      <a:pt x="33" y="94"/>
                      <a:pt x="33" y="89"/>
                    </a:cubicBezTo>
                    <a:cubicBezTo>
                      <a:pt x="33" y="81"/>
                      <a:pt x="33" y="81"/>
                      <a:pt x="33" y="81"/>
                    </a:cubicBezTo>
                    <a:cubicBezTo>
                      <a:pt x="33" y="77"/>
                      <a:pt x="33" y="77"/>
                      <a:pt x="33" y="77"/>
                    </a:cubicBezTo>
                    <a:cubicBezTo>
                      <a:pt x="33" y="73"/>
                      <a:pt x="33" y="73"/>
                      <a:pt x="33" y="73"/>
                    </a:cubicBezTo>
                    <a:cubicBezTo>
                      <a:pt x="33" y="63"/>
                      <a:pt x="30" y="58"/>
                      <a:pt x="25" y="58"/>
                    </a:cubicBezTo>
                    <a:cubicBezTo>
                      <a:pt x="23" y="58"/>
                      <a:pt x="23" y="58"/>
                      <a:pt x="23" y="58"/>
                    </a:cubicBezTo>
                    <a:cubicBezTo>
                      <a:pt x="17" y="58"/>
                      <a:pt x="14" y="62"/>
                      <a:pt x="14" y="70"/>
                    </a:cubicBezTo>
                    <a:lnTo>
                      <a:pt x="14" y="97"/>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92" name="组合 91"/>
          <p:cNvGrpSpPr/>
          <p:nvPr/>
        </p:nvGrpSpPr>
        <p:grpSpPr>
          <a:xfrm>
            <a:off x="-198457" y="144052"/>
            <a:ext cx="9920307" cy="324036"/>
            <a:chOff x="-198457" y="144052"/>
            <a:chExt cx="9920307" cy="324036"/>
          </a:xfrm>
        </p:grpSpPr>
        <p:cxnSp>
          <p:nvCxnSpPr>
            <p:cNvPr id="93" name="直接连接符 92"/>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4" name="组合 93"/>
            <p:cNvGrpSpPr/>
            <p:nvPr/>
          </p:nvGrpSpPr>
          <p:grpSpPr>
            <a:xfrm>
              <a:off x="-198457" y="144052"/>
              <a:ext cx="2066885" cy="319659"/>
              <a:chOff x="2559580" y="72044"/>
              <a:chExt cx="2066885" cy="319659"/>
            </a:xfrm>
          </p:grpSpPr>
          <p:sp>
            <p:nvSpPr>
              <p:cNvPr id="104" name="五边形 103"/>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96" name="组合 95"/>
            <p:cNvGrpSpPr/>
            <p:nvPr/>
          </p:nvGrpSpPr>
          <p:grpSpPr>
            <a:xfrm>
              <a:off x="1273126" y="144052"/>
              <a:ext cx="2066885" cy="319659"/>
              <a:chOff x="4972411" y="72044"/>
              <a:chExt cx="2066885" cy="319659"/>
            </a:xfrm>
          </p:grpSpPr>
          <p:sp>
            <p:nvSpPr>
              <p:cNvPr id="101" name="五边形 100"/>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97" name="组合 96"/>
            <p:cNvGrpSpPr/>
            <p:nvPr/>
          </p:nvGrpSpPr>
          <p:grpSpPr>
            <a:xfrm>
              <a:off x="2753871" y="144052"/>
              <a:ext cx="2066885" cy="319659"/>
              <a:chOff x="7404958" y="72044"/>
              <a:chExt cx="2066885" cy="319659"/>
            </a:xfrm>
          </p:grpSpPr>
          <p:sp>
            <p:nvSpPr>
              <p:cNvPr id="98" name="五边形 97"/>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106" name="组合 105"/>
          <p:cNvGrpSpPr/>
          <p:nvPr/>
        </p:nvGrpSpPr>
        <p:grpSpPr>
          <a:xfrm>
            <a:off x="4284861" y="108049"/>
            <a:ext cx="2066885" cy="468053"/>
            <a:chOff x="121344" y="72044"/>
            <a:chExt cx="2066885" cy="468053"/>
          </a:xfrm>
        </p:grpSpPr>
        <p:sp>
          <p:nvSpPr>
            <p:cNvPr id="108" name="五边形 107"/>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250" fill="hold"/>
                                        <p:tgtEl>
                                          <p:spTgt spid="92"/>
                                        </p:tgtEl>
                                        <p:attrNameLst>
                                          <p:attrName>ppt_x</p:attrName>
                                        </p:attrNameLst>
                                      </p:cBhvr>
                                      <p:tavLst>
                                        <p:tav tm="0">
                                          <p:val>
                                            <p:strVal val="1+#ppt_w/2"/>
                                          </p:val>
                                        </p:tav>
                                        <p:tav tm="100000">
                                          <p:val>
                                            <p:strVal val="#ppt_x"/>
                                          </p:val>
                                        </p:tav>
                                      </p:tavLst>
                                    </p:anim>
                                    <p:anim calcmode="lin" valueType="num">
                                      <p:cBhvr additive="base">
                                        <p:cTn id="8" dur="250" fill="hold"/>
                                        <p:tgtEl>
                                          <p:spTgt spid="9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6"/>
                                        </p:tgtEl>
                                        <p:attrNameLst>
                                          <p:attrName>style.visibility</p:attrName>
                                        </p:attrNameLst>
                                      </p:cBhvr>
                                      <p:to>
                                        <p:strVal val="visible"/>
                                      </p:to>
                                    </p:set>
                                    <p:anim calcmode="lin" valueType="num">
                                      <p:cBhvr additive="base">
                                        <p:cTn id="12" dur="250" fill="hold"/>
                                        <p:tgtEl>
                                          <p:spTgt spid="106"/>
                                        </p:tgtEl>
                                        <p:attrNameLst>
                                          <p:attrName>ppt_x</p:attrName>
                                        </p:attrNameLst>
                                      </p:cBhvr>
                                      <p:tavLst>
                                        <p:tav tm="0">
                                          <p:val>
                                            <p:strVal val="#ppt_x"/>
                                          </p:val>
                                        </p:tav>
                                        <p:tav tm="100000">
                                          <p:val>
                                            <p:strVal val="#ppt_x"/>
                                          </p:val>
                                        </p:tav>
                                      </p:tavLst>
                                    </p:anim>
                                    <p:anim calcmode="lin" valueType="num">
                                      <p:cBhvr additive="base">
                                        <p:cTn id="13" dur="250" fill="hold"/>
                                        <p:tgtEl>
                                          <p:spTgt spid="106"/>
                                        </p:tgtEl>
                                        <p:attrNameLst>
                                          <p:attrName>ppt_y</p:attrName>
                                        </p:attrNameLst>
                                      </p:cBhvr>
                                      <p:tavLst>
                                        <p:tav tm="0">
                                          <p:val>
                                            <p:strVal val="0-#ppt_h/2"/>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2"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1+#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79357" y="2143425"/>
            <a:ext cx="1956336" cy="1468272"/>
            <a:chOff x="6179357" y="2143425"/>
            <a:chExt cx="1956336" cy="1468272"/>
          </a:xfrm>
        </p:grpSpPr>
        <p:sp>
          <p:nvSpPr>
            <p:cNvPr id="1105" name="Freeform 10"/>
            <p:cNvSpPr/>
            <p:nvPr/>
          </p:nvSpPr>
          <p:spPr bwMode="auto">
            <a:xfrm>
              <a:off x="6179357"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1106" name="Freeform 17"/>
            <p:cNvSpPr/>
            <p:nvPr/>
          </p:nvSpPr>
          <p:spPr bwMode="auto">
            <a:xfrm>
              <a:off x="6300216"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2" name="Freeform 5"/>
            <p:cNvSpPr/>
            <p:nvPr/>
          </p:nvSpPr>
          <p:spPr bwMode="auto">
            <a:xfrm>
              <a:off x="66117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33" name="文本框 1110"/>
            <p:cNvSpPr txBox="1">
              <a:spLocks noChangeArrowheads="1"/>
            </p:cNvSpPr>
            <p:nvPr/>
          </p:nvSpPr>
          <p:spPr bwMode="auto">
            <a:xfrm>
              <a:off x="6944806" y="2412305"/>
              <a:ext cx="651534"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1600" dirty="0">
                  <a:solidFill>
                    <a:schemeClr val="bg1"/>
                  </a:solidFill>
                </a:rPr>
                <a:t>STEP</a:t>
              </a:r>
            </a:p>
            <a:p>
              <a:pPr algn="ctr"/>
              <a:r>
                <a:rPr lang="en-US" altLang="zh-CN" sz="3800" dirty="0">
                  <a:solidFill>
                    <a:schemeClr val="bg1"/>
                  </a:solidFill>
                  <a:latin typeface="Impact" panose="020B0806030902050204" pitchFamily="34" charset="0"/>
                </a:rPr>
                <a:t>04</a:t>
              </a:r>
              <a:endParaRPr lang="zh-CN" altLang="en-US" sz="3800" dirty="0">
                <a:solidFill>
                  <a:schemeClr val="bg1"/>
                </a:solidFill>
                <a:latin typeface="Impact" panose="020B0806030902050204" pitchFamily="34" charset="0"/>
              </a:endParaRPr>
            </a:p>
          </p:txBody>
        </p:sp>
      </p:grpSp>
      <p:grpSp>
        <p:nvGrpSpPr>
          <p:cNvPr id="34" name="组合 98"/>
          <p:cNvGrpSpPr/>
          <p:nvPr/>
        </p:nvGrpSpPr>
        <p:grpSpPr bwMode="auto">
          <a:xfrm>
            <a:off x="1614498" y="1188169"/>
            <a:ext cx="1919053" cy="830937"/>
            <a:chOff x="3508035" y="4207856"/>
            <a:chExt cx="2407376" cy="1055569"/>
          </a:xfrm>
        </p:grpSpPr>
        <p:sp>
          <p:nvSpPr>
            <p:cNvPr id="35"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6"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7" name="组合 98"/>
          <p:cNvGrpSpPr/>
          <p:nvPr/>
        </p:nvGrpSpPr>
        <p:grpSpPr bwMode="auto">
          <a:xfrm>
            <a:off x="3275746" y="3780457"/>
            <a:ext cx="1919053" cy="830937"/>
            <a:chOff x="3508035" y="4207856"/>
            <a:chExt cx="2407376" cy="1055569"/>
          </a:xfrm>
        </p:grpSpPr>
        <p:sp>
          <p:nvSpPr>
            <p:cNvPr id="38"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9"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46" name="组合 98"/>
          <p:cNvGrpSpPr/>
          <p:nvPr/>
        </p:nvGrpSpPr>
        <p:grpSpPr bwMode="auto">
          <a:xfrm>
            <a:off x="4809016" y="1188169"/>
            <a:ext cx="1919053" cy="830937"/>
            <a:chOff x="3508035" y="4207856"/>
            <a:chExt cx="2407376" cy="1055569"/>
          </a:xfrm>
        </p:grpSpPr>
        <p:sp>
          <p:nvSpPr>
            <p:cNvPr id="47"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8"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49" name="组合 98"/>
          <p:cNvGrpSpPr/>
          <p:nvPr/>
        </p:nvGrpSpPr>
        <p:grpSpPr bwMode="auto">
          <a:xfrm>
            <a:off x="6470264" y="3780457"/>
            <a:ext cx="1919053" cy="830937"/>
            <a:chOff x="3508035" y="4207856"/>
            <a:chExt cx="2407376" cy="1055569"/>
          </a:xfrm>
        </p:grpSpPr>
        <p:sp>
          <p:nvSpPr>
            <p:cNvPr id="50"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1"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1" name="组合 30"/>
          <p:cNvGrpSpPr/>
          <p:nvPr/>
        </p:nvGrpSpPr>
        <p:grpSpPr>
          <a:xfrm>
            <a:off x="-198457" y="144052"/>
            <a:ext cx="9920307" cy="324036"/>
            <a:chOff x="-198457" y="144052"/>
            <a:chExt cx="9920307" cy="324036"/>
          </a:xfrm>
        </p:grpSpPr>
        <p:cxnSp>
          <p:nvCxnSpPr>
            <p:cNvPr id="40" name="直接连接符 39"/>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98457" y="144052"/>
              <a:ext cx="2066885" cy="319659"/>
              <a:chOff x="2559580" y="72044"/>
              <a:chExt cx="2066885" cy="319659"/>
            </a:xfrm>
          </p:grpSpPr>
          <p:sp>
            <p:nvSpPr>
              <p:cNvPr id="54" name="五边形 53"/>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42" name="组合 41"/>
            <p:cNvGrpSpPr/>
            <p:nvPr/>
          </p:nvGrpSpPr>
          <p:grpSpPr>
            <a:xfrm>
              <a:off x="1273126" y="144052"/>
              <a:ext cx="2066885" cy="319659"/>
              <a:chOff x="4972411" y="72044"/>
              <a:chExt cx="2066885" cy="319659"/>
            </a:xfrm>
          </p:grpSpPr>
          <p:sp>
            <p:nvSpPr>
              <p:cNvPr id="52" name="五边形 51"/>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43" name="组合 42"/>
            <p:cNvGrpSpPr/>
            <p:nvPr/>
          </p:nvGrpSpPr>
          <p:grpSpPr>
            <a:xfrm>
              <a:off x="2753871" y="144052"/>
              <a:ext cx="2066885" cy="319659"/>
              <a:chOff x="7404958" y="72044"/>
              <a:chExt cx="2066885" cy="319659"/>
            </a:xfrm>
          </p:grpSpPr>
          <p:sp>
            <p:nvSpPr>
              <p:cNvPr id="44" name="五边形 43"/>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grpSp>
        <p:nvGrpSpPr>
          <p:cNvPr id="56" name="组合 55"/>
          <p:cNvGrpSpPr/>
          <p:nvPr/>
        </p:nvGrpSpPr>
        <p:grpSpPr>
          <a:xfrm>
            <a:off x="4284861" y="108049"/>
            <a:ext cx="2066885" cy="468053"/>
            <a:chOff x="121344" y="72044"/>
            <a:chExt cx="2066885" cy="468053"/>
          </a:xfrm>
        </p:grpSpPr>
        <p:sp>
          <p:nvSpPr>
            <p:cNvPr id="57" name="五边形 56"/>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nvGrpSpPr>
          <p:cNvPr id="3" name="组合 2"/>
          <p:cNvGrpSpPr/>
          <p:nvPr/>
        </p:nvGrpSpPr>
        <p:grpSpPr>
          <a:xfrm>
            <a:off x="4648290" y="2143425"/>
            <a:ext cx="1956336" cy="1468272"/>
            <a:chOff x="4648290" y="2143425"/>
            <a:chExt cx="1956336" cy="1468272"/>
          </a:xfrm>
        </p:grpSpPr>
        <p:sp>
          <p:nvSpPr>
            <p:cNvPr id="1103" name="Freeform 10"/>
            <p:cNvSpPr/>
            <p:nvPr/>
          </p:nvSpPr>
          <p:spPr bwMode="auto">
            <a:xfrm>
              <a:off x="4648290"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1104" name="Freeform 17"/>
            <p:cNvSpPr/>
            <p:nvPr/>
          </p:nvSpPr>
          <p:spPr bwMode="auto">
            <a:xfrm>
              <a:off x="4769783"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9" name="Freeform 5"/>
            <p:cNvSpPr/>
            <p:nvPr/>
          </p:nvSpPr>
          <p:spPr bwMode="auto">
            <a:xfrm>
              <a:off x="50623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30" name="文本框 1110"/>
            <p:cNvSpPr txBox="1">
              <a:spLocks noChangeArrowheads="1"/>
            </p:cNvSpPr>
            <p:nvPr/>
          </p:nvSpPr>
          <p:spPr bwMode="auto">
            <a:xfrm>
              <a:off x="5388193" y="2412305"/>
              <a:ext cx="665961"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1600" dirty="0">
                  <a:solidFill>
                    <a:schemeClr val="bg1"/>
                  </a:solidFill>
                </a:rPr>
                <a:t>STEP</a:t>
              </a:r>
            </a:p>
            <a:p>
              <a:pPr algn="ctr"/>
              <a:r>
                <a:rPr lang="en-US" altLang="zh-CN" sz="3800" dirty="0">
                  <a:solidFill>
                    <a:schemeClr val="bg1"/>
                  </a:solidFill>
                  <a:latin typeface="Impact" panose="020B0806030902050204" pitchFamily="34" charset="0"/>
                </a:rPr>
                <a:t>03</a:t>
              </a:r>
              <a:endParaRPr lang="zh-CN" altLang="en-US" sz="3800" dirty="0">
                <a:solidFill>
                  <a:schemeClr val="bg1"/>
                </a:solidFill>
                <a:latin typeface="Impact" panose="020B0806030902050204" pitchFamily="34" charset="0"/>
              </a:endParaRPr>
            </a:p>
          </p:txBody>
        </p:sp>
      </p:grpSp>
      <p:grpSp>
        <p:nvGrpSpPr>
          <p:cNvPr id="4" name="组合 3"/>
          <p:cNvGrpSpPr/>
          <p:nvPr/>
        </p:nvGrpSpPr>
        <p:grpSpPr>
          <a:xfrm>
            <a:off x="3117224" y="2143425"/>
            <a:ext cx="1956336" cy="1468272"/>
            <a:chOff x="3117224" y="2143425"/>
            <a:chExt cx="1956336" cy="1468272"/>
          </a:xfrm>
        </p:grpSpPr>
        <p:sp>
          <p:nvSpPr>
            <p:cNvPr id="1101" name="Freeform 10"/>
            <p:cNvSpPr/>
            <p:nvPr/>
          </p:nvSpPr>
          <p:spPr bwMode="auto">
            <a:xfrm>
              <a:off x="3117224"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1102" name="Freeform 17"/>
            <p:cNvSpPr/>
            <p:nvPr/>
          </p:nvSpPr>
          <p:spPr bwMode="auto">
            <a:xfrm>
              <a:off x="3238086"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7" name="Freeform 5"/>
            <p:cNvSpPr/>
            <p:nvPr/>
          </p:nvSpPr>
          <p:spPr bwMode="auto">
            <a:xfrm>
              <a:off x="35764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28" name="文本框 1110"/>
            <p:cNvSpPr txBox="1">
              <a:spLocks noChangeArrowheads="1"/>
            </p:cNvSpPr>
            <p:nvPr/>
          </p:nvSpPr>
          <p:spPr bwMode="auto">
            <a:xfrm>
              <a:off x="3908705" y="2412305"/>
              <a:ext cx="653137" cy="90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1600" dirty="0">
                  <a:solidFill>
                    <a:schemeClr val="bg1"/>
                  </a:solidFill>
                </a:rPr>
                <a:t>STEP</a:t>
              </a:r>
            </a:p>
            <a:p>
              <a:pPr algn="ctr"/>
              <a:r>
                <a:rPr lang="en-US" altLang="zh-CN" sz="3800" dirty="0">
                  <a:solidFill>
                    <a:schemeClr val="bg1"/>
                  </a:solidFill>
                  <a:latin typeface="Impact" panose="020B0806030902050204" pitchFamily="34" charset="0"/>
                </a:rPr>
                <a:t>02</a:t>
              </a:r>
              <a:endParaRPr lang="zh-CN" altLang="en-US" sz="3800" dirty="0">
                <a:solidFill>
                  <a:schemeClr val="bg1"/>
                </a:solidFill>
                <a:latin typeface="Impact" panose="020B0806030902050204" pitchFamily="34" charset="0"/>
              </a:endParaRPr>
            </a:p>
          </p:txBody>
        </p:sp>
      </p:grpSp>
      <p:grpSp>
        <p:nvGrpSpPr>
          <p:cNvPr id="5" name="组合 4"/>
          <p:cNvGrpSpPr/>
          <p:nvPr/>
        </p:nvGrpSpPr>
        <p:grpSpPr>
          <a:xfrm>
            <a:off x="1586157" y="2143425"/>
            <a:ext cx="1956336" cy="1468272"/>
            <a:chOff x="1586157" y="2143425"/>
            <a:chExt cx="1956336" cy="1468272"/>
          </a:xfrm>
        </p:grpSpPr>
        <p:sp>
          <p:nvSpPr>
            <p:cNvPr id="1099" name="Freeform 10"/>
            <p:cNvSpPr/>
            <p:nvPr/>
          </p:nvSpPr>
          <p:spPr bwMode="auto">
            <a:xfrm>
              <a:off x="1586157"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1100" name="Freeform 17"/>
            <p:cNvSpPr/>
            <p:nvPr/>
          </p:nvSpPr>
          <p:spPr bwMode="auto">
            <a:xfrm>
              <a:off x="1707654"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71701" name="Freeform 5"/>
            <p:cNvSpPr/>
            <p:nvPr/>
          </p:nvSpPr>
          <p:spPr bwMode="auto">
            <a:xfrm>
              <a:off x="18365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sp>
          <p:nvSpPr>
            <p:cNvPr id="71702" name="文本框 1110"/>
            <p:cNvSpPr txBox="1">
              <a:spLocks noChangeArrowheads="1"/>
            </p:cNvSpPr>
            <p:nvPr/>
          </p:nvSpPr>
          <p:spPr bwMode="auto">
            <a:xfrm>
              <a:off x="2196629" y="2412305"/>
              <a:ext cx="597489" cy="8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1600" dirty="0">
                  <a:solidFill>
                    <a:schemeClr val="bg1"/>
                  </a:solidFill>
                </a:rPr>
                <a:t>STEP</a:t>
              </a:r>
            </a:p>
            <a:p>
              <a:pPr algn="ctr"/>
              <a:r>
                <a:rPr lang="en-US" altLang="zh-CN" sz="3800" dirty="0">
                  <a:solidFill>
                    <a:schemeClr val="bg1"/>
                  </a:solidFill>
                  <a:latin typeface="Impact" panose="020B0806030902050204" pitchFamily="34" charset="0"/>
                </a:rPr>
                <a:t>01</a:t>
              </a:r>
              <a:endParaRPr lang="zh-CN" altLang="en-US" sz="3800" dirty="0">
                <a:solidFill>
                  <a:schemeClr val="bg1"/>
                </a:solidFill>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fill="hold"/>
                                        <p:tgtEl>
                                          <p:spTgt spid="31"/>
                                        </p:tgtEl>
                                        <p:attrNameLst>
                                          <p:attrName>ppt_x</p:attrName>
                                        </p:attrNameLst>
                                      </p:cBhvr>
                                      <p:tavLst>
                                        <p:tav tm="0">
                                          <p:val>
                                            <p:strVal val="1+#ppt_w/2"/>
                                          </p:val>
                                        </p:tav>
                                        <p:tav tm="100000">
                                          <p:val>
                                            <p:strVal val="#ppt_x"/>
                                          </p:val>
                                        </p:tav>
                                      </p:tavLst>
                                    </p:anim>
                                    <p:anim calcmode="lin" valueType="num">
                                      <p:cBhvr additive="base">
                                        <p:cTn id="8" dur="25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250" fill="hold"/>
                                        <p:tgtEl>
                                          <p:spTgt spid="56"/>
                                        </p:tgtEl>
                                        <p:attrNameLst>
                                          <p:attrName>ppt_x</p:attrName>
                                        </p:attrNameLst>
                                      </p:cBhvr>
                                      <p:tavLst>
                                        <p:tav tm="0">
                                          <p:val>
                                            <p:strVal val="#ppt_x"/>
                                          </p:val>
                                        </p:tav>
                                        <p:tav tm="100000">
                                          <p:val>
                                            <p:strVal val="#ppt_x"/>
                                          </p:val>
                                        </p:tav>
                                      </p:tavLst>
                                    </p:anim>
                                    <p:anim calcmode="lin" valueType="num">
                                      <p:cBhvr additive="base">
                                        <p:cTn id="13" dur="250" fill="hold"/>
                                        <p:tgtEl>
                                          <p:spTgt spid="5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par>
                          <p:cTn id="41" fill="hold">
                            <p:stCondLst>
                              <p:cond delay="4000"/>
                            </p:stCondLst>
                            <p:childTnLst>
                              <p:par>
                                <p:cTn id="42" presetID="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0-#ppt_w/2"/>
                                          </p:val>
                                        </p:tav>
                                        <p:tav tm="100000">
                                          <p:val>
                                            <p:strVal val="#ppt_x"/>
                                          </p:val>
                                        </p:tav>
                                      </p:tavLst>
                                    </p:anim>
                                    <p:anim calcmode="lin" valueType="num">
                                      <p:cBhvr additive="base">
                                        <p:cTn id="45" dur="50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48557" y="2980300"/>
            <a:ext cx="6321424" cy="760014"/>
            <a:chOff x="1548557" y="2980300"/>
            <a:chExt cx="6321424" cy="760014"/>
          </a:xfrm>
        </p:grpSpPr>
        <p:sp>
          <p:nvSpPr>
            <p:cNvPr id="197" name="圆角矩形 196"/>
            <p:cNvSpPr/>
            <p:nvPr/>
          </p:nvSpPr>
          <p:spPr>
            <a:xfrm>
              <a:off x="1548557" y="2980300"/>
              <a:ext cx="6321424" cy="760014"/>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232" name="椭圆 231"/>
            <p:cNvSpPr/>
            <p:nvPr/>
          </p:nvSpPr>
          <p:spPr bwMode="auto">
            <a:xfrm>
              <a:off x="1663839" y="3084972"/>
              <a:ext cx="556844" cy="550445"/>
            </a:xfrm>
            <a:prstGeom prst="ellipse">
              <a:avLst/>
            </a:prstGeom>
            <a:solidFill>
              <a:schemeClr val="accent3"/>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33" name="组合 22"/>
            <p:cNvGrpSpPr/>
            <p:nvPr/>
          </p:nvGrpSpPr>
          <p:grpSpPr bwMode="auto">
            <a:xfrm>
              <a:off x="1825462" y="3239444"/>
              <a:ext cx="431240" cy="383921"/>
              <a:chOff x="4907450" y="5164672"/>
              <a:chExt cx="669956" cy="603376"/>
            </a:xfrm>
          </p:grpSpPr>
          <p:sp>
            <p:nvSpPr>
              <p:cNvPr id="234" name="Freeform 61"/>
              <p:cNvSpPr/>
              <p:nvPr/>
            </p:nvSpPr>
            <p:spPr bwMode="auto">
              <a:xfrm>
                <a:off x="4932417" y="5172994"/>
                <a:ext cx="644989" cy="595054"/>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35" name="Freeform 62"/>
              <p:cNvSpPr>
                <a:spLocks noEditPoints="1"/>
              </p:cNvSpPr>
              <p:nvPr/>
            </p:nvSpPr>
            <p:spPr bwMode="auto">
              <a:xfrm>
                <a:off x="4907450" y="5164672"/>
                <a:ext cx="153965" cy="380752"/>
              </a:xfrm>
              <a:custGeom>
                <a:avLst/>
                <a:gdLst>
                  <a:gd name="T0" fmla="*/ 84432 w 31"/>
                  <a:gd name="T1" fmla="*/ 0 h 77"/>
                  <a:gd name="T2" fmla="*/ 144032 w 31"/>
                  <a:gd name="T3" fmla="*/ 24724 h 77"/>
                  <a:gd name="T4" fmla="*/ 153965 w 31"/>
                  <a:gd name="T5" fmla="*/ 89007 h 77"/>
                  <a:gd name="T6" fmla="*/ 153965 w 31"/>
                  <a:gd name="T7" fmla="*/ 306580 h 77"/>
                  <a:gd name="T8" fmla="*/ 134099 w 31"/>
                  <a:gd name="T9" fmla="*/ 360973 h 77"/>
                  <a:gd name="T10" fmla="*/ 79466 w 31"/>
                  <a:gd name="T11" fmla="*/ 380752 h 77"/>
                  <a:gd name="T12" fmla="*/ 14900 w 31"/>
                  <a:gd name="T13" fmla="*/ 356028 h 77"/>
                  <a:gd name="T14" fmla="*/ 0 w 31"/>
                  <a:gd name="T15" fmla="*/ 276911 h 77"/>
                  <a:gd name="T16" fmla="*/ 0 w 31"/>
                  <a:gd name="T17" fmla="*/ 103841 h 77"/>
                  <a:gd name="T18" fmla="*/ 14900 w 31"/>
                  <a:gd name="T19" fmla="*/ 24724 h 77"/>
                  <a:gd name="T20" fmla="*/ 84432 w 31"/>
                  <a:gd name="T21" fmla="*/ 0 h 77"/>
                  <a:gd name="T22" fmla="*/ 79466 w 31"/>
                  <a:gd name="T23" fmla="*/ 346138 h 77"/>
                  <a:gd name="T24" fmla="*/ 114232 w 31"/>
                  <a:gd name="T25" fmla="*/ 291745 h 77"/>
                  <a:gd name="T26" fmla="*/ 114232 w 31"/>
                  <a:gd name="T27" fmla="*/ 84062 h 77"/>
                  <a:gd name="T28" fmla="*/ 79466 w 31"/>
                  <a:gd name="T29" fmla="*/ 34614 h 77"/>
                  <a:gd name="T30" fmla="*/ 44700 w 31"/>
                  <a:gd name="T31" fmla="*/ 84062 h 77"/>
                  <a:gd name="T32" fmla="*/ 44700 w 31"/>
                  <a:gd name="T33" fmla="*/ 98897 h 77"/>
                  <a:gd name="T34" fmla="*/ 44700 w 31"/>
                  <a:gd name="T35" fmla="*/ 113731 h 77"/>
                  <a:gd name="T36" fmla="*/ 44700 w 31"/>
                  <a:gd name="T37" fmla="*/ 173069 h 77"/>
                  <a:gd name="T38" fmla="*/ 44700 w 31"/>
                  <a:gd name="T39" fmla="*/ 237352 h 77"/>
                  <a:gd name="T40" fmla="*/ 44700 w 31"/>
                  <a:gd name="T41" fmla="*/ 291745 h 77"/>
                  <a:gd name="T42" fmla="*/ 79466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36" name="Freeform 63"/>
              <p:cNvSpPr/>
              <p:nvPr/>
            </p:nvSpPr>
            <p:spPr bwMode="auto">
              <a:xfrm>
                <a:off x="5090544" y="5164672"/>
                <a:ext cx="147724" cy="380752"/>
              </a:xfrm>
              <a:custGeom>
                <a:avLst/>
                <a:gdLst>
                  <a:gd name="T0" fmla="*/ 44317 w 30"/>
                  <a:gd name="T1" fmla="*/ 267021 h 77"/>
                  <a:gd name="T2" fmla="*/ 44317 w 30"/>
                  <a:gd name="T3" fmla="*/ 306580 h 77"/>
                  <a:gd name="T4" fmla="*/ 49241 w 30"/>
                  <a:gd name="T5" fmla="*/ 336249 h 77"/>
                  <a:gd name="T6" fmla="*/ 78786 w 30"/>
                  <a:gd name="T7" fmla="*/ 346138 h 77"/>
                  <a:gd name="T8" fmla="*/ 103407 w 30"/>
                  <a:gd name="T9" fmla="*/ 321414 h 77"/>
                  <a:gd name="T10" fmla="*/ 103407 w 30"/>
                  <a:gd name="T11" fmla="*/ 286800 h 77"/>
                  <a:gd name="T12" fmla="*/ 103407 w 30"/>
                  <a:gd name="T13" fmla="*/ 257131 h 77"/>
                  <a:gd name="T14" fmla="*/ 98483 w 30"/>
                  <a:gd name="T15" fmla="*/ 212628 h 77"/>
                  <a:gd name="T16" fmla="*/ 59090 w 30"/>
                  <a:gd name="T17" fmla="*/ 192848 h 77"/>
                  <a:gd name="T18" fmla="*/ 49241 w 30"/>
                  <a:gd name="T19" fmla="*/ 192848 h 77"/>
                  <a:gd name="T20" fmla="*/ 34469 w 30"/>
                  <a:gd name="T21" fmla="*/ 197793 h 77"/>
                  <a:gd name="T22" fmla="*/ 34469 w 30"/>
                  <a:gd name="T23" fmla="*/ 153290 h 77"/>
                  <a:gd name="T24" fmla="*/ 44317 w 30"/>
                  <a:gd name="T25" fmla="*/ 153290 h 77"/>
                  <a:gd name="T26" fmla="*/ 93559 w 30"/>
                  <a:gd name="T27" fmla="*/ 108786 h 77"/>
                  <a:gd name="T28" fmla="*/ 93559 w 30"/>
                  <a:gd name="T29" fmla="*/ 69228 h 77"/>
                  <a:gd name="T30" fmla="*/ 68938 w 30"/>
                  <a:gd name="T31" fmla="*/ 34614 h 77"/>
                  <a:gd name="T32" fmla="*/ 44317 w 30"/>
                  <a:gd name="T33" fmla="*/ 74172 h 77"/>
                  <a:gd name="T34" fmla="*/ 44317 w 30"/>
                  <a:gd name="T35" fmla="*/ 84062 h 77"/>
                  <a:gd name="T36" fmla="*/ 44317 w 30"/>
                  <a:gd name="T37" fmla="*/ 93952 h 77"/>
                  <a:gd name="T38" fmla="*/ 0 w 30"/>
                  <a:gd name="T39" fmla="*/ 93952 h 77"/>
                  <a:gd name="T40" fmla="*/ 0 w 30"/>
                  <a:gd name="T41" fmla="*/ 59338 h 77"/>
                  <a:gd name="T42" fmla="*/ 73862 w 30"/>
                  <a:gd name="T43" fmla="*/ 0 h 77"/>
                  <a:gd name="T44" fmla="*/ 142800 w 30"/>
                  <a:gd name="T45" fmla="*/ 64283 h 77"/>
                  <a:gd name="T46" fmla="*/ 142800 w 30"/>
                  <a:gd name="T47" fmla="*/ 84062 h 77"/>
                  <a:gd name="T48" fmla="*/ 142800 w 30"/>
                  <a:gd name="T49" fmla="*/ 98897 h 77"/>
                  <a:gd name="T50" fmla="*/ 108331 w 30"/>
                  <a:gd name="T51" fmla="*/ 168124 h 77"/>
                  <a:gd name="T52" fmla="*/ 137876 w 30"/>
                  <a:gd name="T53" fmla="*/ 192848 h 77"/>
                  <a:gd name="T54" fmla="*/ 147724 w 30"/>
                  <a:gd name="T55" fmla="*/ 237352 h 77"/>
                  <a:gd name="T56" fmla="*/ 147724 w 30"/>
                  <a:gd name="T57" fmla="*/ 316469 h 77"/>
                  <a:gd name="T58" fmla="*/ 68938 w 30"/>
                  <a:gd name="T59" fmla="*/ 380752 h 77"/>
                  <a:gd name="T60" fmla="*/ 0 w 30"/>
                  <a:gd name="T61" fmla="*/ 316469 h 77"/>
                  <a:gd name="T62" fmla="*/ 0 w 30"/>
                  <a:gd name="T63" fmla="*/ 267021 h 77"/>
                  <a:gd name="T64" fmla="*/ 44317 w 30"/>
                  <a:gd name="T65" fmla="*/ 267021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cxnSp>
          <p:nvCxnSpPr>
            <p:cNvPr id="205" name="直接连接符 204"/>
            <p:cNvCxnSpPr/>
            <p:nvPr/>
          </p:nvCxnSpPr>
          <p:spPr>
            <a:xfrm>
              <a:off x="2531241" y="3106008"/>
              <a:ext cx="0" cy="531746"/>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1" name="文本框 39"/>
            <p:cNvSpPr txBox="1"/>
            <p:nvPr/>
          </p:nvSpPr>
          <p:spPr>
            <a:xfrm>
              <a:off x="2706378" y="3077960"/>
              <a:ext cx="1612917" cy="340084"/>
            </a:xfrm>
            <a:prstGeom prst="rect">
              <a:avLst/>
            </a:prstGeom>
            <a:noFill/>
          </p:spPr>
          <p:txBody>
            <a:bodyPr wrap="none" lIns="72585" tIns="36293" rIns="72585" bIns="36293">
              <a:spAutoFit/>
            </a:bodyPr>
            <a:lstStyle/>
            <a:p>
              <a:pPr fontAlgn="auto">
                <a:spcBef>
                  <a:spcPts val="0"/>
                </a:spcBef>
                <a:spcAft>
                  <a:spcPts val="0"/>
                </a:spcAft>
                <a:defRPr/>
              </a:pPr>
              <a:r>
                <a:rPr lang="en-US" altLang="zh-CN" dirty="0">
                  <a:solidFill>
                    <a:schemeClr val="tx1">
                      <a:lumMod val="65000"/>
                      <a:lumOff val="35000"/>
                    </a:schemeClr>
                  </a:solidFill>
                  <a:latin typeface="Impact" panose="020B0806030902050204" pitchFamily="34" charset="0"/>
                  <a:ea typeface="+mn-ea"/>
                </a:rPr>
                <a:t>Some Title Here</a:t>
              </a:r>
              <a:endParaRPr lang="zh-CN" altLang="en-US" dirty="0">
                <a:solidFill>
                  <a:schemeClr val="tx1">
                    <a:lumMod val="65000"/>
                    <a:lumOff val="35000"/>
                  </a:schemeClr>
                </a:solidFill>
                <a:latin typeface="Impact" panose="020B0806030902050204" pitchFamily="34" charset="0"/>
                <a:ea typeface="+mn-ea"/>
              </a:endParaRPr>
            </a:p>
          </p:txBody>
        </p:sp>
        <p:sp>
          <p:nvSpPr>
            <p:cNvPr id="212" name="TextBox 49"/>
            <p:cNvSpPr txBox="1"/>
            <p:nvPr/>
          </p:nvSpPr>
          <p:spPr>
            <a:xfrm>
              <a:off x="2706378" y="3361947"/>
              <a:ext cx="3254235" cy="298690"/>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219" name="Freeform 3843"/>
            <p:cNvSpPr/>
            <p:nvPr/>
          </p:nvSpPr>
          <p:spPr bwMode="auto">
            <a:xfrm>
              <a:off x="7271002" y="3223659"/>
              <a:ext cx="145053" cy="206199"/>
            </a:xfrm>
            <a:custGeom>
              <a:avLst/>
              <a:gdLst>
                <a:gd name="T0" fmla="*/ 4 w 28"/>
                <a:gd name="T1" fmla="*/ 40 h 40"/>
                <a:gd name="T2" fmla="*/ 2 w 28"/>
                <a:gd name="T3" fmla="*/ 40 h 40"/>
                <a:gd name="T4" fmla="*/ 1 w 28"/>
                <a:gd name="T5" fmla="*/ 35 h 40"/>
                <a:gd name="T6" fmla="*/ 21 w 28"/>
                <a:gd name="T7" fmla="*/ 2 h 40"/>
                <a:gd name="T8" fmla="*/ 26 w 28"/>
                <a:gd name="T9" fmla="*/ 1 h 40"/>
                <a:gd name="T10" fmla="*/ 27 w 28"/>
                <a:gd name="T11" fmla="*/ 5 h 40"/>
                <a:gd name="T12" fmla="*/ 7 w 28"/>
                <a:gd name="T13" fmla="*/ 39 h 40"/>
                <a:gd name="T14" fmla="*/ 4 w 28"/>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0">
                  <a:moveTo>
                    <a:pt x="4" y="40"/>
                  </a:moveTo>
                  <a:cubicBezTo>
                    <a:pt x="4" y="40"/>
                    <a:pt x="3" y="40"/>
                    <a:pt x="2" y="40"/>
                  </a:cubicBezTo>
                  <a:cubicBezTo>
                    <a:pt x="1" y="39"/>
                    <a:pt x="0" y="37"/>
                    <a:pt x="1" y="35"/>
                  </a:cubicBezTo>
                  <a:cubicBezTo>
                    <a:pt x="21" y="2"/>
                    <a:pt x="21" y="2"/>
                    <a:pt x="21" y="2"/>
                  </a:cubicBezTo>
                  <a:cubicBezTo>
                    <a:pt x="22" y="0"/>
                    <a:pt x="24" y="0"/>
                    <a:pt x="26" y="1"/>
                  </a:cubicBezTo>
                  <a:cubicBezTo>
                    <a:pt x="28" y="2"/>
                    <a:pt x="28" y="4"/>
                    <a:pt x="27" y="5"/>
                  </a:cubicBezTo>
                  <a:cubicBezTo>
                    <a:pt x="7" y="39"/>
                    <a:pt x="7" y="39"/>
                    <a:pt x="7" y="39"/>
                  </a:cubicBezTo>
                  <a:cubicBezTo>
                    <a:pt x="6" y="40"/>
                    <a:pt x="5" y="40"/>
                    <a:pt x="4" y="4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21" name="Freeform 3845"/>
            <p:cNvSpPr/>
            <p:nvPr/>
          </p:nvSpPr>
          <p:spPr bwMode="auto">
            <a:xfrm>
              <a:off x="7053422" y="3178078"/>
              <a:ext cx="140658" cy="123720"/>
            </a:xfrm>
            <a:custGeom>
              <a:avLst/>
              <a:gdLst>
                <a:gd name="T0" fmla="*/ 10 w 27"/>
                <a:gd name="T1" fmla="*/ 24 h 24"/>
                <a:gd name="T2" fmla="*/ 7 w 27"/>
                <a:gd name="T3" fmla="*/ 22 h 24"/>
                <a:gd name="T4" fmla="*/ 1 w 27"/>
                <a:gd name="T5" fmla="*/ 9 h 24"/>
                <a:gd name="T6" fmla="*/ 1 w 27"/>
                <a:gd name="T7" fmla="*/ 6 h 24"/>
                <a:gd name="T8" fmla="*/ 3 w 27"/>
                <a:gd name="T9" fmla="*/ 4 h 24"/>
                <a:gd name="T10" fmla="*/ 22 w 27"/>
                <a:gd name="T11" fmla="*/ 1 h 24"/>
                <a:gd name="T12" fmla="*/ 26 w 27"/>
                <a:gd name="T13" fmla="*/ 3 h 24"/>
                <a:gd name="T14" fmla="*/ 24 w 27"/>
                <a:gd name="T15" fmla="*/ 7 h 24"/>
                <a:gd name="T16" fmla="*/ 9 w 27"/>
                <a:gd name="T17" fmla="*/ 10 h 24"/>
                <a:gd name="T18" fmla="*/ 13 w 27"/>
                <a:gd name="T19" fmla="*/ 19 h 24"/>
                <a:gd name="T20" fmla="*/ 11 w 27"/>
                <a:gd name="T21" fmla="*/ 23 h 24"/>
                <a:gd name="T22" fmla="*/ 10 w 2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4">
                  <a:moveTo>
                    <a:pt x="10" y="24"/>
                  </a:moveTo>
                  <a:cubicBezTo>
                    <a:pt x="8" y="24"/>
                    <a:pt x="7" y="23"/>
                    <a:pt x="7" y="22"/>
                  </a:cubicBezTo>
                  <a:cubicBezTo>
                    <a:pt x="1" y="9"/>
                    <a:pt x="1" y="9"/>
                    <a:pt x="1" y="9"/>
                  </a:cubicBezTo>
                  <a:cubicBezTo>
                    <a:pt x="0" y="8"/>
                    <a:pt x="0" y="7"/>
                    <a:pt x="1" y="6"/>
                  </a:cubicBezTo>
                  <a:cubicBezTo>
                    <a:pt x="1" y="5"/>
                    <a:pt x="2" y="5"/>
                    <a:pt x="3" y="4"/>
                  </a:cubicBezTo>
                  <a:cubicBezTo>
                    <a:pt x="22" y="1"/>
                    <a:pt x="22" y="1"/>
                    <a:pt x="22" y="1"/>
                  </a:cubicBezTo>
                  <a:cubicBezTo>
                    <a:pt x="24" y="0"/>
                    <a:pt x="26" y="1"/>
                    <a:pt x="26" y="3"/>
                  </a:cubicBezTo>
                  <a:cubicBezTo>
                    <a:pt x="27" y="5"/>
                    <a:pt x="26" y="7"/>
                    <a:pt x="24" y="7"/>
                  </a:cubicBezTo>
                  <a:cubicBezTo>
                    <a:pt x="9" y="10"/>
                    <a:pt x="9" y="10"/>
                    <a:pt x="9" y="10"/>
                  </a:cubicBezTo>
                  <a:cubicBezTo>
                    <a:pt x="13" y="19"/>
                    <a:pt x="13" y="19"/>
                    <a:pt x="13" y="19"/>
                  </a:cubicBezTo>
                  <a:cubicBezTo>
                    <a:pt x="13" y="20"/>
                    <a:pt x="13" y="22"/>
                    <a:pt x="11" y="23"/>
                  </a:cubicBezTo>
                  <a:cubicBezTo>
                    <a:pt x="11" y="23"/>
                    <a:pt x="10" y="24"/>
                    <a:pt x="10" y="2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22" name="Freeform 3846"/>
            <p:cNvSpPr>
              <a:spLocks noEditPoints="1"/>
            </p:cNvSpPr>
            <p:nvPr/>
          </p:nvSpPr>
          <p:spPr bwMode="auto">
            <a:xfrm>
              <a:off x="7343528" y="3351719"/>
              <a:ext cx="265932" cy="262632"/>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23" name="Freeform 3847"/>
            <p:cNvSpPr>
              <a:spLocks noEditPoints="1"/>
            </p:cNvSpPr>
            <p:nvPr/>
          </p:nvSpPr>
          <p:spPr bwMode="auto">
            <a:xfrm>
              <a:off x="6851226" y="3351719"/>
              <a:ext cx="263733" cy="262632"/>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24" name="Freeform 3848"/>
            <p:cNvSpPr/>
            <p:nvPr/>
          </p:nvSpPr>
          <p:spPr bwMode="auto">
            <a:xfrm>
              <a:off x="6965510" y="3264898"/>
              <a:ext cx="534061" cy="240927"/>
            </a:xfrm>
            <a:custGeom>
              <a:avLst/>
              <a:gdLst>
                <a:gd name="T0" fmla="*/ 4 w 103"/>
                <a:gd name="T1" fmla="*/ 47 h 47"/>
                <a:gd name="T2" fmla="*/ 2 w 103"/>
                <a:gd name="T3" fmla="*/ 46 h 47"/>
                <a:gd name="T4" fmla="*/ 1 w 103"/>
                <a:gd name="T5" fmla="*/ 42 h 47"/>
                <a:gd name="T6" fmla="*/ 24 w 103"/>
                <a:gd name="T7" fmla="*/ 2 h 47"/>
                <a:gd name="T8" fmla="*/ 27 w 103"/>
                <a:gd name="T9" fmla="*/ 0 h 47"/>
                <a:gd name="T10" fmla="*/ 80 w 103"/>
                <a:gd name="T11" fmla="*/ 0 h 47"/>
                <a:gd name="T12" fmla="*/ 83 w 103"/>
                <a:gd name="T13" fmla="*/ 2 h 47"/>
                <a:gd name="T14" fmla="*/ 103 w 103"/>
                <a:gd name="T15" fmla="*/ 42 h 47"/>
                <a:gd name="T16" fmla="*/ 102 w 103"/>
                <a:gd name="T17" fmla="*/ 45 h 47"/>
                <a:gd name="T18" fmla="*/ 100 w 103"/>
                <a:gd name="T19" fmla="*/ 47 h 47"/>
                <a:gd name="T20" fmla="*/ 67 w 103"/>
                <a:gd name="T21" fmla="*/ 47 h 47"/>
                <a:gd name="T22" fmla="*/ 64 w 103"/>
                <a:gd name="T23" fmla="*/ 44 h 47"/>
                <a:gd name="T24" fmla="*/ 67 w 103"/>
                <a:gd name="T25" fmla="*/ 40 h 47"/>
                <a:gd name="T26" fmla="*/ 94 w 103"/>
                <a:gd name="T27" fmla="*/ 40 h 47"/>
                <a:gd name="T28" fmla="*/ 78 w 103"/>
                <a:gd name="T29" fmla="*/ 7 h 47"/>
                <a:gd name="T30" fmla="*/ 29 w 103"/>
                <a:gd name="T31" fmla="*/ 7 h 47"/>
                <a:gd name="T32" fmla="*/ 7 w 103"/>
                <a:gd name="T33" fmla="*/ 45 h 47"/>
                <a:gd name="T34" fmla="*/ 4 w 103"/>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47">
                  <a:moveTo>
                    <a:pt x="4" y="47"/>
                  </a:moveTo>
                  <a:cubicBezTo>
                    <a:pt x="3" y="47"/>
                    <a:pt x="2" y="47"/>
                    <a:pt x="2" y="46"/>
                  </a:cubicBezTo>
                  <a:cubicBezTo>
                    <a:pt x="0" y="45"/>
                    <a:pt x="0" y="43"/>
                    <a:pt x="1" y="42"/>
                  </a:cubicBezTo>
                  <a:cubicBezTo>
                    <a:pt x="24" y="2"/>
                    <a:pt x="24" y="2"/>
                    <a:pt x="24" y="2"/>
                  </a:cubicBezTo>
                  <a:cubicBezTo>
                    <a:pt x="24" y="0"/>
                    <a:pt x="25" y="0"/>
                    <a:pt x="27" y="0"/>
                  </a:cubicBezTo>
                  <a:cubicBezTo>
                    <a:pt x="80" y="0"/>
                    <a:pt x="80" y="0"/>
                    <a:pt x="80" y="0"/>
                  </a:cubicBezTo>
                  <a:cubicBezTo>
                    <a:pt x="82" y="0"/>
                    <a:pt x="83" y="1"/>
                    <a:pt x="83" y="2"/>
                  </a:cubicBezTo>
                  <a:cubicBezTo>
                    <a:pt x="103" y="42"/>
                    <a:pt x="103" y="42"/>
                    <a:pt x="103" y="42"/>
                  </a:cubicBezTo>
                  <a:cubicBezTo>
                    <a:pt x="103" y="43"/>
                    <a:pt x="103" y="44"/>
                    <a:pt x="102" y="45"/>
                  </a:cubicBezTo>
                  <a:cubicBezTo>
                    <a:pt x="102" y="46"/>
                    <a:pt x="101" y="47"/>
                    <a:pt x="100" y="47"/>
                  </a:cubicBezTo>
                  <a:cubicBezTo>
                    <a:pt x="67" y="47"/>
                    <a:pt x="67" y="47"/>
                    <a:pt x="67" y="47"/>
                  </a:cubicBezTo>
                  <a:cubicBezTo>
                    <a:pt x="65" y="47"/>
                    <a:pt x="64" y="45"/>
                    <a:pt x="64" y="44"/>
                  </a:cubicBezTo>
                  <a:cubicBezTo>
                    <a:pt x="64" y="42"/>
                    <a:pt x="65" y="40"/>
                    <a:pt x="67" y="40"/>
                  </a:cubicBezTo>
                  <a:cubicBezTo>
                    <a:pt x="94" y="40"/>
                    <a:pt x="94" y="40"/>
                    <a:pt x="94" y="40"/>
                  </a:cubicBezTo>
                  <a:cubicBezTo>
                    <a:pt x="78" y="7"/>
                    <a:pt x="78" y="7"/>
                    <a:pt x="78" y="7"/>
                  </a:cubicBezTo>
                  <a:cubicBezTo>
                    <a:pt x="29" y="7"/>
                    <a:pt x="29" y="7"/>
                    <a:pt x="29" y="7"/>
                  </a:cubicBezTo>
                  <a:cubicBezTo>
                    <a:pt x="7" y="45"/>
                    <a:pt x="7" y="45"/>
                    <a:pt x="7" y="45"/>
                  </a:cubicBezTo>
                  <a:cubicBezTo>
                    <a:pt x="6" y="46"/>
                    <a:pt x="5" y="47"/>
                    <a:pt x="4" y="4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25" name="Freeform 3849"/>
            <p:cNvSpPr/>
            <p:nvPr/>
          </p:nvSpPr>
          <p:spPr bwMode="auto">
            <a:xfrm>
              <a:off x="7057817" y="3332185"/>
              <a:ext cx="156043" cy="123720"/>
            </a:xfrm>
            <a:custGeom>
              <a:avLst/>
              <a:gdLst>
                <a:gd name="T0" fmla="*/ 26 w 30"/>
                <a:gd name="T1" fmla="*/ 24 h 24"/>
                <a:gd name="T2" fmla="*/ 24 w 30"/>
                <a:gd name="T3" fmla="*/ 23 h 24"/>
                <a:gd name="T4" fmla="*/ 2 w 30"/>
                <a:gd name="T5" fmla="*/ 6 h 24"/>
                <a:gd name="T6" fmla="*/ 1 w 30"/>
                <a:gd name="T7" fmla="*/ 2 h 24"/>
                <a:gd name="T8" fmla="*/ 6 w 30"/>
                <a:gd name="T9" fmla="*/ 1 h 24"/>
                <a:gd name="T10" fmla="*/ 28 w 30"/>
                <a:gd name="T11" fmla="*/ 18 h 24"/>
                <a:gd name="T12" fmla="*/ 29 w 30"/>
                <a:gd name="T13" fmla="*/ 23 h 24"/>
                <a:gd name="T14" fmla="*/ 26 w 30"/>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4">
                  <a:moveTo>
                    <a:pt x="26" y="24"/>
                  </a:moveTo>
                  <a:cubicBezTo>
                    <a:pt x="25" y="24"/>
                    <a:pt x="25" y="24"/>
                    <a:pt x="24" y="23"/>
                  </a:cubicBezTo>
                  <a:cubicBezTo>
                    <a:pt x="2" y="6"/>
                    <a:pt x="2" y="6"/>
                    <a:pt x="2" y="6"/>
                  </a:cubicBezTo>
                  <a:cubicBezTo>
                    <a:pt x="0" y="5"/>
                    <a:pt x="0" y="3"/>
                    <a:pt x="1" y="2"/>
                  </a:cubicBezTo>
                  <a:cubicBezTo>
                    <a:pt x="2" y="0"/>
                    <a:pt x="4" y="0"/>
                    <a:pt x="6" y="1"/>
                  </a:cubicBezTo>
                  <a:cubicBezTo>
                    <a:pt x="28" y="18"/>
                    <a:pt x="28" y="18"/>
                    <a:pt x="28" y="18"/>
                  </a:cubicBezTo>
                  <a:cubicBezTo>
                    <a:pt x="30" y="19"/>
                    <a:pt x="30" y="21"/>
                    <a:pt x="29" y="23"/>
                  </a:cubicBezTo>
                  <a:cubicBezTo>
                    <a:pt x="28" y="24"/>
                    <a:pt x="27" y="24"/>
                    <a:pt x="26" y="2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26" name="Freeform 3850"/>
            <p:cNvSpPr>
              <a:spLocks noEditPoints="1"/>
            </p:cNvSpPr>
            <p:nvPr/>
          </p:nvSpPr>
          <p:spPr bwMode="auto">
            <a:xfrm>
              <a:off x="7178696" y="3392959"/>
              <a:ext cx="145053" cy="149766"/>
            </a:xfrm>
            <a:custGeom>
              <a:avLst/>
              <a:gdLst>
                <a:gd name="T0" fmla="*/ 14 w 28"/>
                <a:gd name="T1" fmla="*/ 29 h 29"/>
                <a:gd name="T2" fmla="*/ 0 w 28"/>
                <a:gd name="T3" fmla="*/ 14 h 29"/>
                <a:gd name="T4" fmla="*/ 14 w 28"/>
                <a:gd name="T5" fmla="*/ 0 h 29"/>
                <a:gd name="T6" fmla="*/ 28 w 28"/>
                <a:gd name="T7" fmla="*/ 14 h 29"/>
                <a:gd name="T8" fmla="*/ 14 w 28"/>
                <a:gd name="T9" fmla="*/ 29 h 29"/>
                <a:gd name="T10" fmla="*/ 14 w 28"/>
                <a:gd name="T11" fmla="*/ 7 h 29"/>
                <a:gd name="T12" fmla="*/ 6 w 28"/>
                <a:gd name="T13" fmla="*/ 14 h 29"/>
                <a:gd name="T14" fmla="*/ 14 w 28"/>
                <a:gd name="T15" fmla="*/ 22 h 29"/>
                <a:gd name="T16" fmla="*/ 22 w 28"/>
                <a:gd name="T17" fmla="*/ 14 h 29"/>
                <a:gd name="T18" fmla="*/ 14 w 28"/>
                <a:gd name="T1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9">
                  <a:moveTo>
                    <a:pt x="14" y="29"/>
                  </a:moveTo>
                  <a:cubicBezTo>
                    <a:pt x="6" y="29"/>
                    <a:pt x="0" y="22"/>
                    <a:pt x="0" y="14"/>
                  </a:cubicBezTo>
                  <a:cubicBezTo>
                    <a:pt x="0" y="6"/>
                    <a:pt x="6" y="0"/>
                    <a:pt x="14" y="0"/>
                  </a:cubicBezTo>
                  <a:cubicBezTo>
                    <a:pt x="22" y="0"/>
                    <a:pt x="28" y="6"/>
                    <a:pt x="28" y="14"/>
                  </a:cubicBezTo>
                  <a:cubicBezTo>
                    <a:pt x="28" y="22"/>
                    <a:pt x="22" y="29"/>
                    <a:pt x="14" y="29"/>
                  </a:cubicBezTo>
                  <a:close/>
                  <a:moveTo>
                    <a:pt x="14" y="7"/>
                  </a:moveTo>
                  <a:cubicBezTo>
                    <a:pt x="10" y="7"/>
                    <a:pt x="6" y="10"/>
                    <a:pt x="6" y="14"/>
                  </a:cubicBezTo>
                  <a:cubicBezTo>
                    <a:pt x="6" y="18"/>
                    <a:pt x="10" y="22"/>
                    <a:pt x="14" y="22"/>
                  </a:cubicBezTo>
                  <a:cubicBezTo>
                    <a:pt x="18" y="22"/>
                    <a:pt x="22" y="18"/>
                    <a:pt x="22" y="14"/>
                  </a:cubicBezTo>
                  <a:cubicBezTo>
                    <a:pt x="22" y="10"/>
                    <a:pt x="18" y="7"/>
                    <a:pt x="14" y="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2" name="组合 1"/>
          <p:cNvGrpSpPr/>
          <p:nvPr/>
        </p:nvGrpSpPr>
        <p:grpSpPr>
          <a:xfrm>
            <a:off x="1548557" y="1027806"/>
            <a:ext cx="6321424" cy="760014"/>
            <a:chOff x="1548557" y="1027806"/>
            <a:chExt cx="6321424" cy="760014"/>
          </a:xfrm>
        </p:grpSpPr>
        <p:sp>
          <p:nvSpPr>
            <p:cNvPr id="195" name="圆角矩形 194"/>
            <p:cNvSpPr/>
            <p:nvPr/>
          </p:nvSpPr>
          <p:spPr>
            <a:xfrm>
              <a:off x="1548557" y="1027806"/>
              <a:ext cx="6321424" cy="760014"/>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cxnSp>
          <p:nvCxnSpPr>
            <p:cNvPr id="199" name="直接连接符 198"/>
            <p:cNvCxnSpPr/>
            <p:nvPr/>
          </p:nvCxnSpPr>
          <p:spPr>
            <a:xfrm>
              <a:off x="2531241" y="1127445"/>
              <a:ext cx="0" cy="531746"/>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2" name="椭圆 241"/>
            <p:cNvSpPr/>
            <p:nvPr/>
          </p:nvSpPr>
          <p:spPr bwMode="auto">
            <a:xfrm>
              <a:off x="1669756" y="1132120"/>
              <a:ext cx="557100" cy="550444"/>
            </a:xfrm>
            <a:prstGeom prst="ellipse">
              <a:avLst/>
            </a:prstGeom>
            <a:solidFill>
              <a:schemeClr val="accent1"/>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43" name="组合 10"/>
            <p:cNvGrpSpPr/>
            <p:nvPr/>
          </p:nvGrpSpPr>
          <p:grpSpPr bwMode="auto">
            <a:xfrm>
              <a:off x="1829909" y="1274909"/>
              <a:ext cx="422059" cy="383919"/>
              <a:chOff x="5280229" y="2677954"/>
              <a:chExt cx="655391" cy="603376"/>
            </a:xfrm>
          </p:grpSpPr>
          <p:sp>
            <p:nvSpPr>
              <p:cNvPr id="244" name="Freeform 55"/>
              <p:cNvSpPr/>
              <p:nvPr/>
            </p:nvSpPr>
            <p:spPr bwMode="auto">
              <a:xfrm>
                <a:off x="5305196" y="2682116"/>
                <a:ext cx="630424" cy="599214"/>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45" name="Freeform 56"/>
              <p:cNvSpPr>
                <a:spLocks noEditPoints="1"/>
              </p:cNvSpPr>
              <p:nvPr/>
            </p:nvSpPr>
            <p:spPr bwMode="auto">
              <a:xfrm>
                <a:off x="5280229" y="2677954"/>
                <a:ext cx="151885" cy="380752"/>
              </a:xfrm>
              <a:custGeom>
                <a:avLst/>
                <a:gdLst>
                  <a:gd name="T0" fmla="*/ 83292 w 31"/>
                  <a:gd name="T1" fmla="*/ 0 h 77"/>
                  <a:gd name="T2" fmla="*/ 137186 w 31"/>
                  <a:gd name="T3" fmla="*/ 24724 h 77"/>
                  <a:gd name="T4" fmla="*/ 151885 w 31"/>
                  <a:gd name="T5" fmla="*/ 89007 h 77"/>
                  <a:gd name="T6" fmla="*/ 151885 w 31"/>
                  <a:gd name="T7" fmla="*/ 311524 h 77"/>
                  <a:gd name="T8" fmla="*/ 132287 w 31"/>
                  <a:gd name="T9" fmla="*/ 365918 h 77"/>
                  <a:gd name="T10" fmla="*/ 78392 w 31"/>
                  <a:gd name="T11" fmla="*/ 380752 h 77"/>
                  <a:gd name="T12" fmla="*/ 9799 w 31"/>
                  <a:gd name="T13" fmla="*/ 356028 h 77"/>
                  <a:gd name="T14" fmla="*/ 0 w 31"/>
                  <a:gd name="T15" fmla="*/ 281855 h 77"/>
                  <a:gd name="T16" fmla="*/ 0 w 31"/>
                  <a:gd name="T17" fmla="*/ 103841 h 77"/>
                  <a:gd name="T18" fmla="*/ 14699 w 31"/>
                  <a:gd name="T19" fmla="*/ 29669 h 77"/>
                  <a:gd name="T20" fmla="*/ 83292 w 31"/>
                  <a:gd name="T21" fmla="*/ 0 h 77"/>
                  <a:gd name="T22" fmla="*/ 78392 w 31"/>
                  <a:gd name="T23" fmla="*/ 346138 h 77"/>
                  <a:gd name="T24" fmla="*/ 107789 w 31"/>
                  <a:gd name="T25" fmla="*/ 291745 h 77"/>
                  <a:gd name="T26" fmla="*/ 107789 w 31"/>
                  <a:gd name="T27" fmla="*/ 84062 h 77"/>
                  <a:gd name="T28" fmla="*/ 78392 w 31"/>
                  <a:gd name="T29" fmla="*/ 34614 h 77"/>
                  <a:gd name="T30" fmla="*/ 44096 w 31"/>
                  <a:gd name="T31" fmla="*/ 84062 h 77"/>
                  <a:gd name="T32" fmla="*/ 44096 w 31"/>
                  <a:gd name="T33" fmla="*/ 98897 h 77"/>
                  <a:gd name="T34" fmla="*/ 44096 w 31"/>
                  <a:gd name="T35" fmla="*/ 113731 h 77"/>
                  <a:gd name="T36" fmla="*/ 44096 w 31"/>
                  <a:gd name="T37" fmla="*/ 173069 h 77"/>
                  <a:gd name="T38" fmla="*/ 44096 w 31"/>
                  <a:gd name="T39" fmla="*/ 237352 h 77"/>
                  <a:gd name="T40" fmla="*/ 44096 w 31"/>
                  <a:gd name="T41" fmla="*/ 291745 h 77"/>
                  <a:gd name="T42" fmla="*/ 78392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46" name="Freeform 57"/>
              <p:cNvSpPr/>
              <p:nvPr/>
            </p:nvSpPr>
            <p:spPr bwMode="auto">
              <a:xfrm>
                <a:off x="5482048" y="2682116"/>
                <a:ext cx="89466" cy="376591"/>
              </a:xfrm>
              <a:custGeom>
                <a:avLst/>
                <a:gdLst>
                  <a:gd name="T0" fmla="*/ 0 w 18"/>
                  <a:gd name="T1" fmla="*/ 54507 h 76"/>
                  <a:gd name="T2" fmla="*/ 54674 w 18"/>
                  <a:gd name="T3" fmla="*/ 0 h 76"/>
                  <a:gd name="T4" fmla="*/ 89466 w 18"/>
                  <a:gd name="T5" fmla="*/ 0 h 76"/>
                  <a:gd name="T6" fmla="*/ 89466 w 18"/>
                  <a:gd name="T7" fmla="*/ 376591 h 76"/>
                  <a:gd name="T8" fmla="*/ 39763 w 18"/>
                  <a:gd name="T9" fmla="*/ 376591 h 76"/>
                  <a:gd name="T10" fmla="*/ 39763 w 18"/>
                  <a:gd name="T11" fmla="*/ 94148 h 76"/>
                  <a:gd name="T12" fmla="*/ 0 w 18"/>
                  <a:gd name="T13" fmla="*/ 94148 h 76"/>
                  <a:gd name="T14" fmla="*/ 0 w 18"/>
                  <a:gd name="T15" fmla="*/ 5450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sp>
          <p:nvSpPr>
            <p:cNvPr id="207" name="文本框 35"/>
            <p:cNvSpPr txBox="1"/>
            <p:nvPr/>
          </p:nvSpPr>
          <p:spPr>
            <a:xfrm>
              <a:off x="2706378" y="1127445"/>
              <a:ext cx="1612917" cy="340083"/>
            </a:xfrm>
            <a:prstGeom prst="rect">
              <a:avLst/>
            </a:prstGeom>
            <a:noFill/>
          </p:spPr>
          <p:txBody>
            <a:bodyPr wrap="none" lIns="72585" tIns="36293" rIns="72585" bIns="36293">
              <a:spAutoFit/>
            </a:bodyPr>
            <a:lstStyle/>
            <a:p>
              <a:pPr fontAlgn="auto">
                <a:spcBef>
                  <a:spcPts val="0"/>
                </a:spcBef>
                <a:spcAft>
                  <a:spcPts val="0"/>
                </a:spcAft>
                <a:defRPr/>
              </a:pPr>
              <a:r>
                <a:rPr lang="en-US" altLang="zh-CN" dirty="0">
                  <a:solidFill>
                    <a:schemeClr val="tx1">
                      <a:lumMod val="65000"/>
                      <a:lumOff val="35000"/>
                    </a:schemeClr>
                  </a:solidFill>
                  <a:latin typeface="Impact" panose="020B0806030902050204" pitchFamily="34" charset="0"/>
                  <a:ea typeface="+mn-ea"/>
                </a:rPr>
                <a:t>Some Title Here</a:t>
              </a:r>
              <a:endParaRPr lang="zh-CN" altLang="en-US" dirty="0">
                <a:solidFill>
                  <a:schemeClr val="tx1">
                    <a:lumMod val="65000"/>
                    <a:lumOff val="35000"/>
                  </a:schemeClr>
                </a:solidFill>
                <a:latin typeface="Impact" panose="020B0806030902050204" pitchFamily="34" charset="0"/>
                <a:ea typeface="+mn-ea"/>
              </a:endParaRPr>
            </a:p>
          </p:txBody>
        </p:sp>
        <p:sp>
          <p:nvSpPr>
            <p:cNvPr id="208" name="TextBox 49"/>
            <p:cNvSpPr txBox="1"/>
            <p:nvPr/>
          </p:nvSpPr>
          <p:spPr>
            <a:xfrm>
              <a:off x="2706378" y="1410264"/>
              <a:ext cx="3254235" cy="298690"/>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216" name="Freeform 12"/>
            <p:cNvSpPr>
              <a:spLocks noEditPoints="1"/>
            </p:cNvSpPr>
            <p:nvPr/>
          </p:nvSpPr>
          <p:spPr bwMode="auto">
            <a:xfrm>
              <a:off x="6585426" y="1188216"/>
              <a:ext cx="1101706" cy="501361"/>
            </a:xfrm>
            <a:custGeom>
              <a:avLst/>
              <a:gdLst>
                <a:gd name="T0" fmla="*/ 1229499 w 387"/>
                <a:gd name="T1" fmla="*/ 543086 h 178"/>
                <a:gd name="T2" fmla="*/ 1302047 w 387"/>
                <a:gd name="T3" fmla="*/ 523963 h 178"/>
                <a:gd name="T4" fmla="*/ 1355504 w 387"/>
                <a:gd name="T5" fmla="*/ 405402 h 178"/>
                <a:gd name="T6" fmla="*/ 1340230 w 387"/>
                <a:gd name="T7" fmla="*/ 298315 h 178"/>
                <a:gd name="T8" fmla="*/ 1168406 w 387"/>
                <a:gd name="T9" fmla="*/ 0 h 178"/>
                <a:gd name="T10" fmla="*/ 794211 w 387"/>
                <a:gd name="T11" fmla="*/ 7649 h 178"/>
                <a:gd name="T12" fmla="*/ 0 w 387"/>
                <a:gd name="T13" fmla="*/ 225648 h 178"/>
                <a:gd name="T14" fmla="*/ 19092 w 387"/>
                <a:gd name="T15" fmla="*/ 260069 h 178"/>
                <a:gd name="T16" fmla="*/ 42002 w 387"/>
                <a:gd name="T17" fmla="*/ 267719 h 178"/>
                <a:gd name="T18" fmla="*/ 1275319 w 387"/>
                <a:gd name="T19" fmla="*/ 680770 h 178"/>
                <a:gd name="T20" fmla="*/ 1279137 w 387"/>
                <a:gd name="T21" fmla="*/ 661647 h 178"/>
                <a:gd name="T22" fmla="*/ 1168406 w 387"/>
                <a:gd name="T23" fmla="*/ 543086 h 178"/>
                <a:gd name="T24" fmla="*/ 1470053 w 387"/>
                <a:gd name="T25" fmla="*/ 646349 h 178"/>
                <a:gd name="T26" fmla="*/ 1470053 w 387"/>
                <a:gd name="T27" fmla="*/ 623402 h 178"/>
                <a:gd name="T28" fmla="*/ 34365 w 387"/>
                <a:gd name="T29" fmla="*/ 233298 h 178"/>
                <a:gd name="T30" fmla="*/ 34365 w 387"/>
                <a:gd name="T31" fmla="*/ 221824 h 178"/>
                <a:gd name="T32" fmla="*/ 76366 w 387"/>
                <a:gd name="T33" fmla="*/ 225648 h 178"/>
                <a:gd name="T34" fmla="*/ 148914 w 387"/>
                <a:gd name="T35" fmla="*/ 233298 h 178"/>
                <a:gd name="T36" fmla="*/ 87821 w 387"/>
                <a:gd name="T37" fmla="*/ 221824 h 178"/>
                <a:gd name="T38" fmla="*/ 148914 w 387"/>
                <a:gd name="T39" fmla="*/ 210350 h 178"/>
                <a:gd name="T40" fmla="*/ 148914 w 387"/>
                <a:gd name="T41" fmla="*/ 233298 h 178"/>
                <a:gd name="T42" fmla="*/ 290192 w 387"/>
                <a:gd name="T43" fmla="*/ 244771 h 178"/>
                <a:gd name="T44" fmla="*/ 187098 w 387"/>
                <a:gd name="T45" fmla="*/ 221824 h 178"/>
                <a:gd name="T46" fmla="*/ 290192 w 387"/>
                <a:gd name="T47" fmla="*/ 187403 h 178"/>
                <a:gd name="T48" fmla="*/ 313102 w 387"/>
                <a:gd name="T49" fmla="*/ 225648 h 178"/>
                <a:gd name="T50" fmla="*/ 656751 w 387"/>
                <a:gd name="T51" fmla="*/ 271543 h 178"/>
                <a:gd name="T52" fmla="*/ 336012 w 387"/>
                <a:gd name="T53" fmla="*/ 225648 h 178"/>
                <a:gd name="T54" fmla="*/ 358922 w 387"/>
                <a:gd name="T55" fmla="*/ 175929 h 178"/>
                <a:gd name="T56" fmla="*/ 679661 w 387"/>
                <a:gd name="T57" fmla="*/ 164456 h 178"/>
                <a:gd name="T58" fmla="*/ 1042401 w 387"/>
                <a:gd name="T59" fmla="*/ 290666 h 178"/>
                <a:gd name="T60" fmla="*/ 988945 w 387"/>
                <a:gd name="T61" fmla="*/ 313613 h 178"/>
                <a:gd name="T62" fmla="*/ 946943 w 387"/>
                <a:gd name="T63" fmla="*/ 290666 h 178"/>
                <a:gd name="T64" fmla="*/ 1019492 w 387"/>
                <a:gd name="T65" fmla="*/ 263894 h 178"/>
                <a:gd name="T66" fmla="*/ 1042401 w 387"/>
                <a:gd name="T67" fmla="*/ 290666 h 178"/>
                <a:gd name="T68" fmla="*/ 927852 w 387"/>
                <a:gd name="T69" fmla="*/ 210350 h 178"/>
                <a:gd name="T70" fmla="*/ 897305 w 387"/>
                <a:gd name="T71" fmla="*/ 49719 h 178"/>
                <a:gd name="T72" fmla="*/ 1183679 w 387"/>
                <a:gd name="T73" fmla="*/ 68842 h 178"/>
                <a:gd name="T74" fmla="*/ 1240954 w 387"/>
                <a:gd name="T75" fmla="*/ 225648 h 178"/>
                <a:gd name="T76" fmla="*/ 1183679 w 387"/>
                <a:gd name="T77" fmla="*/ 279192 h 178"/>
                <a:gd name="T78" fmla="*/ 1202771 w 387"/>
                <a:gd name="T79" fmla="*/ 252420 h 178"/>
                <a:gd name="T80" fmla="*/ 1271501 w 387"/>
                <a:gd name="T81" fmla="*/ 271543 h 178"/>
                <a:gd name="T82" fmla="*/ 1237136 w 387"/>
                <a:gd name="T83" fmla="*/ 298315 h 178"/>
                <a:gd name="T84" fmla="*/ 1183679 w 387"/>
                <a:gd name="T85" fmla="*/ 279192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87" h="178">
                  <a:moveTo>
                    <a:pt x="385" y="163"/>
                  </a:moveTo>
                  <a:cubicBezTo>
                    <a:pt x="322" y="142"/>
                    <a:pt x="322" y="142"/>
                    <a:pt x="322" y="142"/>
                  </a:cubicBezTo>
                  <a:cubicBezTo>
                    <a:pt x="332" y="142"/>
                    <a:pt x="332" y="142"/>
                    <a:pt x="332" y="142"/>
                  </a:cubicBezTo>
                  <a:cubicBezTo>
                    <a:pt x="336" y="142"/>
                    <a:pt x="340" y="140"/>
                    <a:pt x="341" y="137"/>
                  </a:cubicBezTo>
                  <a:cubicBezTo>
                    <a:pt x="353" y="117"/>
                    <a:pt x="353" y="117"/>
                    <a:pt x="353" y="117"/>
                  </a:cubicBezTo>
                  <a:cubicBezTo>
                    <a:pt x="355" y="114"/>
                    <a:pt x="356" y="109"/>
                    <a:pt x="355" y="106"/>
                  </a:cubicBezTo>
                  <a:cubicBezTo>
                    <a:pt x="354" y="89"/>
                    <a:pt x="354" y="89"/>
                    <a:pt x="354" y="89"/>
                  </a:cubicBezTo>
                  <a:cubicBezTo>
                    <a:pt x="354" y="86"/>
                    <a:pt x="352" y="81"/>
                    <a:pt x="351" y="78"/>
                  </a:cubicBezTo>
                  <a:cubicBezTo>
                    <a:pt x="314" y="5"/>
                    <a:pt x="314" y="5"/>
                    <a:pt x="314" y="5"/>
                  </a:cubicBezTo>
                  <a:cubicBezTo>
                    <a:pt x="313" y="3"/>
                    <a:pt x="309" y="0"/>
                    <a:pt x="306" y="0"/>
                  </a:cubicBezTo>
                  <a:cubicBezTo>
                    <a:pt x="219" y="0"/>
                    <a:pt x="219" y="0"/>
                    <a:pt x="219" y="0"/>
                  </a:cubicBezTo>
                  <a:cubicBezTo>
                    <a:pt x="216" y="0"/>
                    <a:pt x="211" y="1"/>
                    <a:pt x="208" y="2"/>
                  </a:cubicBezTo>
                  <a:cubicBezTo>
                    <a:pt x="6" y="52"/>
                    <a:pt x="6" y="52"/>
                    <a:pt x="6" y="52"/>
                  </a:cubicBezTo>
                  <a:cubicBezTo>
                    <a:pt x="2" y="52"/>
                    <a:pt x="0" y="56"/>
                    <a:pt x="0" y="59"/>
                  </a:cubicBezTo>
                  <a:cubicBezTo>
                    <a:pt x="0" y="60"/>
                    <a:pt x="0" y="60"/>
                    <a:pt x="0" y="60"/>
                  </a:cubicBezTo>
                  <a:cubicBezTo>
                    <a:pt x="0" y="63"/>
                    <a:pt x="2" y="67"/>
                    <a:pt x="5" y="68"/>
                  </a:cubicBezTo>
                  <a:cubicBezTo>
                    <a:pt x="10" y="69"/>
                    <a:pt x="10" y="69"/>
                    <a:pt x="10" y="69"/>
                  </a:cubicBezTo>
                  <a:cubicBezTo>
                    <a:pt x="10" y="70"/>
                    <a:pt x="11" y="70"/>
                    <a:pt x="11" y="70"/>
                  </a:cubicBezTo>
                  <a:cubicBezTo>
                    <a:pt x="333" y="178"/>
                    <a:pt x="333" y="178"/>
                    <a:pt x="333" y="178"/>
                  </a:cubicBezTo>
                  <a:cubicBezTo>
                    <a:pt x="333" y="178"/>
                    <a:pt x="334" y="178"/>
                    <a:pt x="334" y="178"/>
                  </a:cubicBezTo>
                  <a:cubicBezTo>
                    <a:pt x="335" y="178"/>
                    <a:pt x="336" y="178"/>
                    <a:pt x="336" y="177"/>
                  </a:cubicBezTo>
                  <a:cubicBezTo>
                    <a:pt x="337" y="175"/>
                    <a:pt x="336" y="174"/>
                    <a:pt x="335" y="173"/>
                  </a:cubicBezTo>
                  <a:cubicBezTo>
                    <a:pt x="242" y="142"/>
                    <a:pt x="242" y="142"/>
                    <a:pt x="242" y="142"/>
                  </a:cubicBezTo>
                  <a:cubicBezTo>
                    <a:pt x="306" y="142"/>
                    <a:pt x="306" y="142"/>
                    <a:pt x="306" y="142"/>
                  </a:cubicBezTo>
                  <a:cubicBezTo>
                    <a:pt x="384" y="168"/>
                    <a:pt x="384" y="168"/>
                    <a:pt x="384" y="168"/>
                  </a:cubicBezTo>
                  <a:cubicBezTo>
                    <a:pt x="384" y="169"/>
                    <a:pt x="384" y="169"/>
                    <a:pt x="385" y="169"/>
                  </a:cubicBezTo>
                  <a:cubicBezTo>
                    <a:pt x="386" y="169"/>
                    <a:pt x="387" y="168"/>
                    <a:pt x="387" y="167"/>
                  </a:cubicBezTo>
                  <a:cubicBezTo>
                    <a:pt x="387" y="165"/>
                    <a:pt x="387" y="164"/>
                    <a:pt x="385" y="163"/>
                  </a:cubicBezTo>
                  <a:close/>
                  <a:moveTo>
                    <a:pt x="14" y="61"/>
                  </a:moveTo>
                  <a:cubicBezTo>
                    <a:pt x="9" y="61"/>
                    <a:pt x="9" y="61"/>
                    <a:pt x="9" y="61"/>
                  </a:cubicBezTo>
                  <a:cubicBezTo>
                    <a:pt x="6" y="61"/>
                    <a:pt x="3" y="61"/>
                    <a:pt x="3" y="59"/>
                  </a:cubicBezTo>
                  <a:cubicBezTo>
                    <a:pt x="3" y="58"/>
                    <a:pt x="6" y="58"/>
                    <a:pt x="9" y="58"/>
                  </a:cubicBezTo>
                  <a:cubicBezTo>
                    <a:pt x="14" y="57"/>
                    <a:pt x="14" y="57"/>
                    <a:pt x="14" y="57"/>
                  </a:cubicBezTo>
                  <a:cubicBezTo>
                    <a:pt x="17" y="57"/>
                    <a:pt x="20" y="57"/>
                    <a:pt x="20" y="59"/>
                  </a:cubicBezTo>
                  <a:cubicBezTo>
                    <a:pt x="20" y="61"/>
                    <a:pt x="17" y="61"/>
                    <a:pt x="14" y="61"/>
                  </a:cubicBezTo>
                  <a:close/>
                  <a:moveTo>
                    <a:pt x="39" y="61"/>
                  </a:moveTo>
                  <a:cubicBezTo>
                    <a:pt x="29" y="61"/>
                    <a:pt x="29" y="61"/>
                    <a:pt x="29" y="61"/>
                  </a:cubicBezTo>
                  <a:cubicBezTo>
                    <a:pt x="26" y="61"/>
                    <a:pt x="23" y="61"/>
                    <a:pt x="23" y="58"/>
                  </a:cubicBezTo>
                  <a:cubicBezTo>
                    <a:pt x="23" y="56"/>
                    <a:pt x="26" y="56"/>
                    <a:pt x="29" y="56"/>
                  </a:cubicBezTo>
                  <a:cubicBezTo>
                    <a:pt x="39" y="55"/>
                    <a:pt x="39" y="55"/>
                    <a:pt x="39" y="55"/>
                  </a:cubicBezTo>
                  <a:cubicBezTo>
                    <a:pt x="42" y="54"/>
                    <a:pt x="45" y="54"/>
                    <a:pt x="45" y="57"/>
                  </a:cubicBezTo>
                  <a:cubicBezTo>
                    <a:pt x="45" y="62"/>
                    <a:pt x="42" y="61"/>
                    <a:pt x="39" y="61"/>
                  </a:cubicBezTo>
                  <a:close/>
                  <a:moveTo>
                    <a:pt x="82" y="59"/>
                  </a:moveTo>
                  <a:cubicBezTo>
                    <a:pt x="82" y="62"/>
                    <a:pt x="80" y="64"/>
                    <a:pt x="76" y="64"/>
                  </a:cubicBezTo>
                  <a:cubicBezTo>
                    <a:pt x="55" y="63"/>
                    <a:pt x="55" y="63"/>
                    <a:pt x="55" y="63"/>
                  </a:cubicBezTo>
                  <a:cubicBezTo>
                    <a:pt x="51" y="63"/>
                    <a:pt x="49" y="62"/>
                    <a:pt x="49" y="58"/>
                  </a:cubicBezTo>
                  <a:cubicBezTo>
                    <a:pt x="49" y="53"/>
                    <a:pt x="51" y="53"/>
                    <a:pt x="55" y="52"/>
                  </a:cubicBezTo>
                  <a:cubicBezTo>
                    <a:pt x="76" y="49"/>
                    <a:pt x="76" y="49"/>
                    <a:pt x="76" y="49"/>
                  </a:cubicBezTo>
                  <a:cubicBezTo>
                    <a:pt x="80" y="49"/>
                    <a:pt x="82" y="51"/>
                    <a:pt x="82" y="55"/>
                  </a:cubicBezTo>
                  <a:lnTo>
                    <a:pt x="82" y="59"/>
                  </a:lnTo>
                  <a:close/>
                  <a:moveTo>
                    <a:pt x="178" y="65"/>
                  </a:moveTo>
                  <a:cubicBezTo>
                    <a:pt x="178" y="69"/>
                    <a:pt x="175" y="71"/>
                    <a:pt x="172" y="71"/>
                  </a:cubicBezTo>
                  <a:cubicBezTo>
                    <a:pt x="94" y="65"/>
                    <a:pt x="94" y="65"/>
                    <a:pt x="94" y="65"/>
                  </a:cubicBezTo>
                  <a:cubicBezTo>
                    <a:pt x="91" y="65"/>
                    <a:pt x="88" y="62"/>
                    <a:pt x="88" y="59"/>
                  </a:cubicBezTo>
                  <a:cubicBezTo>
                    <a:pt x="88" y="53"/>
                    <a:pt x="88" y="53"/>
                    <a:pt x="88" y="53"/>
                  </a:cubicBezTo>
                  <a:cubicBezTo>
                    <a:pt x="88" y="50"/>
                    <a:pt x="91" y="47"/>
                    <a:pt x="94" y="46"/>
                  </a:cubicBezTo>
                  <a:cubicBezTo>
                    <a:pt x="172" y="38"/>
                    <a:pt x="172" y="38"/>
                    <a:pt x="172" y="38"/>
                  </a:cubicBezTo>
                  <a:cubicBezTo>
                    <a:pt x="175" y="37"/>
                    <a:pt x="178" y="40"/>
                    <a:pt x="178" y="43"/>
                  </a:cubicBezTo>
                  <a:lnTo>
                    <a:pt x="178" y="65"/>
                  </a:lnTo>
                  <a:close/>
                  <a:moveTo>
                    <a:pt x="273" y="76"/>
                  </a:moveTo>
                  <a:cubicBezTo>
                    <a:pt x="273" y="79"/>
                    <a:pt x="270" y="82"/>
                    <a:pt x="267" y="82"/>
                  </a:cubicBezTo>
                  <a:cubicBezTo>
                    <a:pt x="259" y="82"/>
                    <a:pt x="259" y="82"/>
                    <a:pt x="259" y="82"/>
                  </a:cubicBezTo>
                  <a:cubicBezTo>
                    <a:pt x="255" y="82"/>
                    <a:pt x="251" y="79"/>
                    <a:pt x="249" y="77"/>
                  </a:cubicBezTo>
                  <a:cubicBezTo>
                    <a:pt x="248" y="76"/>
                    <a:pt x="248" y="76"/>
                    <a:pt x="248" y="76"/>
                  </a:cubicBezTo>
                  <a:cubicBezTo>
                    <a:pt x="247" y="73"/>
                    <a:pt x="248" y="70"/>
                    <a:pt x="251" y="69"/>
                  </a:cubicBezTo>
                  <a:cubicBezTo>
                    <a:pt x="267" y="69"/>
                    <a:pt x="267" y="69"/>
                    <a:pt x="267" y="69"/>
                  </a:cubicBezTo>
                  <a:cubicBezTo>
                    <a:pt x="270" y="68"/>
                    <a:pt x="273" y="71"/>
                    <a:pt x="273" y="74"/>
                  </a:cubicBezTo>
                  <a:lnTo>
                    <a:pt x="273" y="76"/>
                  </a:lnTo>
                  <a:close/>
                  <a:moveTo>
                    <a:pt x="251" y="61"/>
                  </a:moveTo>
                  <a:cubicBezTo>
                    <a:pt x="247" y="61"/>
                    <a:pt x="244" y="58"/>
                    <a:pt x="243" y="55"/>
                  </a:cubicBezTo>
                  <a:cubicBezTo>
                    <a:pt x="231" y="19"/>
                    <a:pt x="231" y="19"/>
                    <a:pt x="231" y="19"/>
                  </a:cubicBezTo>
                  <a:cubicBezTo>
                    <a:pt x="230" y="16"/>
                    <a:pt x="232" y="13"/>
                    <a:pt x="235" y="13"/>
                  </a:cubicBezTo>
                  <a:cubicBezTo>
                    <a:pt x="302" y="13"/>
                    <a:pt x="302" y="13"/>
                    <a:pt x="302" y="13"/>
                  </a:cubicBezTo>
                  <a:cubicBezTo>
                    <a:pt x="305" y="13"/>
                    <a:pt x="309" y="15"/>
                    <a:pt x="310" y="18"/>
                  </a:cubicBezTo>
                  <a:cubicBezTo>
                    <a:pt x="328" y="53"/>
                    <a:pt x="328" y="53"/>
                    <a:pt x="328" y="53"/>
                  </a:cubicBezTo>
                  <a:cubicBezTo>
                    <a:pt x="330" y="56"/>
                    <a:pt x="328" y="59"/>
                    <a:pt x="325" y="59"/>
                  </a:cubicBezTo>
                  <a:lnTo>
                    <a:pt x="251" y="61"/>
                  </a:lnTo>
                  <a:close/>
                  <a:moveTo>
                    <a:pt x="310" y="73"/>
                  </a:moveTo>
                  <a:cubicBezTo>
                    <a:pt x="310" y="71"/>
                    <a:pt x="310" y="71"/>
                    <a:pt x="310" y="71"/>
                  </a:cubicBezTo>
                  <a:cubicBezTo>
                    <a:pt x="310" y="68"/>
                    <a:pt x="312" y="66"/>
                    <a:pt x="315" y="66"/>
                  </a:cubicBezTo>
                  <a:cubicBezTo>
                    <a:pt x="330" y="65"/>
                    <a:pt x="330" y="65"/>
                    <a:pt x="330" y="65"/>
                  </a:cubicBezTo>
                  <a:cubicBezTo>
                    <a:pt x="334" y="66"/>
                    <a:pt x="335" y="69"/>
                    <a:pt x="333" y="71"/>
                  </a:cubicBezTo>
                  <a:cubicBezTo>
                    <a:pt x="332" y="72"/>
                    <a:pt x="332" y="72"/>
                    <a:pt x="332" y="72"/>
                  </a:cubicBezTo>
                  <a:cubicBezTo>
                    <a:pt x="331" y="75"/>
                    <a:pt x="327" y="77"/>
                    <a:pt x="324" y="78"/>
                  </a:cubicBezTo>
                  <a:cubicBezTo>
                    <a:pt x="316" y="78"/>
                    <a:pt x="316" y="78"/>
                    <a:pt x="316" y="78"/>
                  </a:cubicBezTo>
                  <a:cubicBezTo>
                    <a:pt x="313" y="78"/>
                    <a:pt x="310" y="76"/>
                    <a:pt x="310"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grpSp>
      <p:grpSp>
        <p:nvGrpSpPr>
          <p:cNvPr id="3" name="组合 2"/>
          <p:cNvGrpSpPr/>
          <p:nvPr/>
        </p:nvGrpSpPr>
        <p:grpSpPr>
          <a:xfrm>
            <a:off x="1548557" y="2004053"/>
            <a:ext cx="6321424" cy="1245652"/>
            <a:chOff x="1548557" y="2004053"/>
            <a:chExt cx="6321424" cy="1245652"/>
          </a:xfrm>
        </p:grpSpPr>
        <p:sp>
          <p:nvSpPr>
            <p:cNvPr id="196" name="圆角矩形 195"/>
            <p:cNvSpPr/>
            <p:nvPr/>
          </p:nvSpPr>
          <p:spPr>
            <a:xfrm>
              <a:off x="1548557" y="2004053"/>
              <a:ext cx="6321424" cy="760014"/>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237" name="椭圆 236"/>
            <p:cNvSpPr/>
            <p:nvPr/>
          </p:nvSpPr>
          <p:spPr bwMode="auto">
            <a:xfrm>
              <a:off x="1662656" y="2109130"/>
              <a:ext cx="557614" cy="550444"/>
            </a:xfrm>
            <a:prstGeom prst="ellipse">
              <a:avLst/>
            </a:prstGeom>
            <a:solidFill>
              <a:schemeClr val="accent2"/>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38" name="组合 16"/>
            <p:cNvGrpSpPr/>
            <p:nvPr/>
          </p:nvGrpSpPr>
          <p:grpSpPr bwMode="auto">
            <a:xfrm>
              <a:off x="1827232" y="2275654"/>
              <a:ext cx="431836" cy="383920"/>
              <a:chOff x="4905105" y="3921313"/>
              <a:chExt cx="669956" cy="603376"/>
            </a:xfrm>
          </p:grpSpPr>
          <p:sp>
            <p:nvSpPr>
              <p:cNvPr id="239" name="Freeform 58"/>
              <p:cNvSpPr/>
              <p:nvPr/>
            </p:nvSpPr>
            <p:spPr bwMode="auto">
              <a:xfrm>
                <a:off x="4930072" y="3931715"/>
                <a:ext cx="644989" cy="592974"/>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40" name="Freeform 59"/>
              <p:cNvSpPr>
                <a:spLocks noEditPoints="1"/>
              </p:cNvSpPr>
              <p:nvPr/>
            </p:nvSpPr>
            <p:spPr bwMode="auto">
              <a:xfrm>
                <a:off x="4905105" y="3921313"/>
                <a:ext cx="151885" cy="380752"/>
              </a:xfrm>
              <a:custGeom>
                <a:avLst/>
                <a:gdLst>
                  <a:gd name="T0" fmla="*/ 83292 w 31"/>
                  <a:gd name="T1" fmla="*/ 0 h 77"/>
                  <a:gd name="T2" fmla="*/ 137186 w 31"/>
                  <a:gd name="T3" fmla="*/ 24724 h 77"/>
                  <a:gd name="T4" fmla="*/ 151885 w 31"/>
                  <a:gd name="T5" fmla="*/ 89007 h 77"/>
                  <a:gd name="T6" fmla="*/ 151885 w 31"/>
                  <a:gd name="T7" fmla="*/ 306580 h 77"/>
                  <a:gd name="T8" fmla="*/ 132287 w 31"/>
                  <a:gd name="T9" fmla="*/ 360973 h 77"/>
                  <a:gd name="T10" fmla="*/ 78392 w 31"/>
                  <a:gd name="T11" fmla="*/ 380752 h 77"/>
                  <a:gd name="T12" fmla="*/ 14699 w 31"/>
                  <a:gd name="T13" fmla="*/ 351083 h 77"/>
                  <a:gd name="T14" fmla="*/ 0 w 31"/>
                  <a:gd name="T15" fmla="*/ 276911 h 77"/>
                  <a:gd name="T16" fmla="*/ 0 w 31"/>
                  <a:gd name="T17" fmla="*/ 103841 h 77"/>
                  <a:gd name="T18" fmla="*/ 14699 w 31"/>
                  <a:gd name="T19" fmla="*/ 24724 h 77"/>
                  <a:gd name="T20" fmla="*/ 83292 w 31"/>
                  <a:gd name="T21" fmla="*/ 0 h 77"/>
                  <a:gd name="T22" fmla="*/ 78392 w 31"/>
                  <a:gd name="T23" fmla="*/ 346138 h 77"/>
                  <a:gd name="T24" fmla="*/ 107789 w 31"/>
                  <a:gd name="T25" fmla="*/ 291745 h 77"/>
                  <a:gd name="T26" fmla="*/ 107789 w 31"/>
                  <a:gd name="T27" fmla="*/ 84062 h 77"/>
                  <a:gd name="T28" fmla="*/ 78392 w 31"/>
                  <a:gd name="T29" fmla="*/ 34614 h 77"/>
                  <a:gd name="T30" fmla="*/ 44096 w 31"/>
                  <a:gd name="T31" fmla="*/ 84062 h 77"/>
                  <a:gd name="T32" fmla="*/ 44096 w 31"/>
                  <a:gd name="T33" fmla="*/ 98897 h 77"/>
                  <a:gd name="T34" fmla="*/ 44096 w 31"/>
                  <a:gd name="T35" fmla="*/ 113731 h 77"/>
                  <a:gd name="T36" fmla="*/ 44096 w 31"/>
                  <a:gd name="T37" fmla="*/ 173069 h 77"/>
                  <a:gd name="T38" fmla="*/ 44096 w 31"/>
                  <a:gd name="T39" fmla="*/ 237352 h 77"/>
                  <a:gd name="T40" fmla="*/ 44096 w 31"/>
                  <a:gd name="T41" fmla="*/ 291745 h 77"/>
                  <a:gd name="T42" fmla="*/ 78392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41" name="Freeform 60"/>
              <p:cNvSpPr/>
              <p:nvPr/>
            </p:nvSpPr>
            <p:spPr bwMode="auto">
              <a:xfrm>
                <a:off x="5086117" y="3921313"/>
                <a:ext cx="153965" cy="380752"/>
              </a:xfrm>
              <a:custGeom>
                <a:avLst/>
                <a:gdLst>
                  <a:gd name="T0" fmla="*/ 0 w 31"/>
                  <a:gd name="T1" fmla="*/ 79117 h 77"/>
                  <a:gd name="T2" fmla="*/ 19866 w 31"/>
                  <a:gd name="T3" fmla="*/ 19779 h 77"/>
                  <a:gd name="T4" fmla="*/ 79466 w 31"/>
                  <a:gd name="T5" fmla="*/ 0 h 77"/>
                  <a:gd name="T6" fmla="*/ 144032 w 31"/>
                  <a:gd name="T7" fmla="*/ 29669 h 77"/>
                  <a:gd name="T8" fmla="*/ 153965 w 31"/>
                  <a:gd name="T9" fmla="*/ 108786 h 77"/>
                  <a:gd name="T10" fmla="*/ 148998 w 31"/>
                  <a:gd name="T11" fmla="*/ 148345 h 77"/>
                  <a:gd name="T12" fmla="*/ 134099 w 31"/>
                  <a:gd name="T13" fmla="*/ 187904 h 77"/>
                  <a:gd name="T14" fmla="*/ 89399 w 31"/>
                  <a:gd name="T15" fmla="*/ 257131 h 77"/>
                  <a:gd name="T16" fmla="*/ 54633 w 31"/>
                  <a:gd name="T17" fmla="*/ 336249 h 77"/>
                  <a:gd name="T18" fmla="*/ 153965 w 31"/>
                  <a:gd name="T19" fmla="*/ 336249 h 77"/>
                  <a:gd name="T20" fmla="*/ 153965 w 31"/>
                  <a:gd name="T21" fmla="*/ 375807 h 77"/>
                  <a:gd name="T22" fmla="*/ 39733 w 31"/>
                  <a:gd name="T23" fmla="*/ 380752 h 77"/>
                  <a:gd name="T24" fmla="*/ 0 w 31"/>
                  <a:gd name="T25" fmla="*/ 375807 h 77"/>
                  <a:gd name="T26" fmla="*/ 0 w 31"/>
                  <a:gd name="T27" fmla="*/ 375807 h 77"/>
                  <a:gd name="T28" fmla="*/ 24833 w 31"/>
                  <a:gd name="T29" fmla="*/ 271966 h 77"/>
                  <a:gd name="T30" fmla="*/ 84432 w 31"/>
                  <a:gd name="T31" fmla="*/ 182959 h 77"/>
                  <a:gd name="T32" fmla="*/ 104299 w 31"/>
                  <a:gd name="T33" fmla="*/ 98897 h 77"/>
                  <a:gd name="T34" fmla="*/ 104299 w 31"/>
                  <a:gd name="T35" fmla="*/ 93952 h 77"/>
                  <a:gd name="T36" fmla="*/ 104299 w 31"/>
                  <a:gd name="T37" fmla="*/ 84062 h 77"/>
                  <a:gd name="T38" fmla="*/ 104299 w 31"/>
                  <a:gd name="T39" fmla="*/ 59338 h 77"/>
                  <a:gd name="T40" fmla="*/ 74499 w 31"/>
                  <a:gd name="T41" fmla="*/ 34614 h 77"/>
                  <a:gd name="T42" fmla="*/ 49666 w 31"/>
                  <a:gd name="T43" fmla="*/ 79117 h 77"/>
                  <a:gd name="T44" fmla="*/ 49666 w 31"/>
                  <a:gd name="T45" fmla="*/ 93952 h 77"/>
                  <a:gd name="T46" fmla="*/ 49666 w 31"/>
                  <a:gd name="T47" fmla="*/ 103841 h 77"/>
                  <a:gd name="T48" fmla="*/ 49666 w 31"/>
                  <a:gd name="T49" fmla="*/ 113731 h 77"/>
                  <a:gd name="T50" fmla="*/ 49666 w 31"/>
                  <a:gd name="T51" fmla="*/ 128566 h 77"/>
                  <a:gd name="T52" fmla="*/ 0 w 31"/>
                  <a:gd name="T53" fmla="*/ 128566 h 77"/>
                  <a:gd name="T54" fmla="*/ 0 w 31"/>
                  <a:gd name="T55" fmla="*/ 79117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cxnSp>
          <p:nvCxnSpPr>
            <p:cNvPr id="204" name="直接连接符 203"/>
            <p:cNvCxnSpPr/>
            <p:nvPr/>
          </p:nvCxnSpPr>
          <p:spPr>
            <a:xfrm>
              <a:off x="2531241" y="2116142"/>
              <a:ext cx="0" cy="532914"/>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9" name="文本框 37"/>
            <p:cNvSpPr txBox="1"/>
            <p:nvPr/>
          </p:nvSpPr>
          <p:spPr>
            <a:xfrm>
              <a:off x="2706378" y="2107961"/>
              <a:ext cx="1612917" cy="340084"/>
            </a:xfrm>
            <a:prstGeom prst="rect">
              <a:avLst/>
            </a:prstGeom>
            <a:noFill/>
          </p:spPr>
          <p:txBody>
            <a:bodyPr wrap="none" lIns="72585" tIns="36293" rIns="72585" bIns="36293">
              <a:spAutoFit/>
            </a:bodyPr>
            <a:lstStyle/>
            <a:p>
              <a:pPr fontAlgn="auto">
                <a:spcBef>
                  <a:spcPts val="0"/>
                </a:spcBef>
                <a:spcAft>
                  <a:spcPts val="0"/>
                </a:spcAft>
                <a:defRPr/>
              </a:pPr>
              <a:r>
                <a:rPr lang="en-US" altLang="zh-CN" dirty="0">
                  <a:solidFill>
                    <a:schemeClr val="tx1">
                      <a:lumMod val="65000"/>
                      <a:lumOff val="35000"/>
                    </a:schemeClr>
                  </a:solidFill>
                  <a:latin typeface="Impact" panose="020B0806030902050204" pitchFamily="34" charset="0"/>
                  <a:ea typeface="+mn-ea"/>
                </a:rPr>
                <a:t>Some Title Here</a:t>
              </a:r>
              <a:endParaRPr lang="zh-CN" altLang="en-US" dirty="0">
                <a:solidFill>
                  <a:schemeClr val="tx1">
                    <a:lumMod val="65000"/>
                    <a:lumOff val="35000"/>
                  </a:schemeClr>
                </a:solidFill>
                <a:latin typeface="Impact" panose="020B0806030902050204" pitchFamily="34" charset="0"/>
                <a:ea typeface="+mn-ea"/>
              </a:endParaRPr>
            </a:p>
          </p:txBody>
        </p:sp>
        <p:sp>
          <p:nvSpPr>
            <p:cNvPr id="210" name="TextBox 49"/>
            <p:cNvSpPr txBox="1"/>
            <p:nvPr/>
          </p:nvSpPr>
          <p:spPr>
            <a:xfrm>
              <a:off x="2706378" y="2391949"/>
              <a:ext cx="3254235" cy="298690"/>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220" name="Freeform 3844"/>
            <p:cNvSpPr/>
            <p:nvPr/>
          </p:nvSpPr>
          <p:spPr bwMode="auto">
            <a:xfrm>
              <a:off x="7312759" y="3214977"/>
              <a:ext cx="151647" cy="34728"/>
            </a:xfrm>
            <a:custGeom>
              <a:avLst/>
              <a:gdLst>
                <a:gd name="T0" fmla="*/ 26 w 29"/>
                <a:gd name="T1" fmla="*/ 7 h 7"/>
                <a:gd name="T2" fmla="*/ 4 w 29"/>
                <a:gd name="T3" fmla="*/ 7 h 7"/>
                <a:gd name="T4" fmla="*/ 0 w 29"/>
                <a:gd name="T5" fmla="*/ 4 h 7"/>
                <a:gd name="T6" fmla="*/ 4 w 29"/>
                <a:gd name="T7" fmla="*/ 0 h 7"/>
                <a:gd name="T8" fmla="*/ 26 w 29"/>
                <a:gd name="T9" fmla="*/ 0 h 7"/>
                <a:gd name="T10" fmla="*/ 29 w 29"/>
                <a:gd name="T11" fmla="*/ 4 h 7"/>
                <a:gd name="T12" fmla="*/ 26 w 2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9" h="7">
                  <a:moveTo>
                    <a:pt x="26" y="7"/>
                  </a:moveTo>
                  <a:cubicBezTo>
                    <a:pt x="4" y="7"/>
                    <a:pt x="4" y="7"/>
                    <a:pt x="4" y="7"/>
                  </a:cubicBezTo>
                  <a:cubicBezTo>
                    <a:pt x="2" y="7"/>
                    <a:pt x="0" y="5"/>
                    <a:pt x="0" y="4"/>
                  </a:cubicBezTo>
                  <a:cubicBezTo>
                    <a:pt x="0" y="2"/>
                    <a:pt x="2" y="0"/>
                    <a:pt x="4" y="0"/>
                  </a:cubicBezTo>
                  <a:cubicBezTo>
                    <a:pt x="26" y="0"/>
                    <a:pt x="26" y="0"/>
                    <a:pt x="26" y="0"/>
                  </a:cubicBezTo>
                  <a:cubicBezTo>
                    <a:pt x="28" y="0"/>
                    <a:pt x="29" y="2"/>
                    <a:pt x="29" y="4"/>
                  </a:cubicBezTo>
                  <a:cubicBezTo>
                    <a:pt x="29" y="5"/>
                    <a:pt x="28" y="7"/>
                    <a:pt x="26" y="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17" name="Freeform 28"/>
            <p:cNvSpPr>
              <a:spLocks noEditPoints="1"/>
            </p:cNvSpPr>
            <p:nvPr/>
          </p:nvSpPr>
          <p:spPr bwMode="auto">
            <a:xfrm>
              <a:off x="6690745" y="2137178"/>
              <a:ext cx="1025972" cy="531746"/>
            </a:xfrm>
            <a:custGeom>
              <a:avLst/>
              <a:gdLst>
                <a:gd name="T0" fmla="*/ 668040 w 443"/>
                <a:gd name="T1" fmla="*/ 93412 h 232"/>
                <a:gd name="T2" fmla="*/ 702219 w 443"/>
                <a:gd name="T3" fmla="*/ 99639 h 232"/>
                <a:gd name="T4" fmla="*/ 751934 w 443"/>
                <a:gd name="T5" fmla="*/ 137004 h 232"/>
                <a:gd name="T6" fmla="*/ 789220 w 443"/>
                <a:gd name="T7" fmla="*/ 227302 h 232"/>
                <a:gd name="T8" fmla="*/ 677362 w 443"/>
                <a:gd name="T9" fmla="*/ 227302 h 232"/>
                <a:gd name="T10" fmla="*/ 329359 w 443"/>
                <a:gd name="T11" fmla="*/ 49820 h 232"/>
                <a:gd name="T12" fmla="*/ 257895 w 443"/>
                <a:gd name="T13" fmla="*/ 0 h 232"/>
                <a:gd name="T14" fmla="*/ 329359 w 443"/>
                <a:gd name="T15" fmla="*/ 49820 h 232"/>
                <a:gd name="T16" fmla="*/ 257895 w 443"/>
                <a:gd name="T17" fmla="*/ 386102 h 232"/>
                <a:gd name="T18" fmla="*/ 450539 w 443"/>
                <a:gd name="T19" fmla="*/ 426580 h 232"/>
                <a:gd name="T20" fmla="*/ 450539 w 443"/>
                <a:gd name="T21" fmla="*/ 342510 h 232"/>
                <a:gd name="T22" fmla="*/ 1249080 w 443"/>
                <a:gd name="T23" fmla="*/ 367419 h 232"/>
                <a:gd name="T24" fmla="*/ 534432 w 443"/>
                <a:gd name="T25" fmla="*/ 267780 h 232"/>
                <a:gd name="T26" fmla="*/ 326252 w 443"/>
                <a:gd name="T27" fmla="*/ 96525 h 232"/>
                <a:gd name="T28" fmla="*/ 142930 w 443"/>
                <a:gd name="T29" fmla="*/ 49820 h 232"/>
                <a:gd name="T30" fmla="*/ 0 w 443"/>
                <a:gd name="T31" fmla="*/ 233529 h 232"/>
                <a:gd name="T32" fmla="*/ 205073 w 443"/>
                <a:gd name="T33" fmla="*/ 186823 h 232"/>
                <a:gd name="T34" fmla="*/ 397717 w 443"/>
                <a:gd name="T35" fmla="*/ 314486 h 232"/>
                <a:gd name="T36" fmla="*/ 497146 w 443"/>
                <a:gd name="T37" fmla="*/ 323827 h 232"/>
                <a:gd name="T38" fmla="*/ 497146 w 443"/>
                <a:gd name="T39" fmla="*/ 445263 h 232"/>
                <a:gd name="T40" fmla="*/ 407039 w 443"/>
                <a:gd name="T41" fmla="*/ 457717 h 232"/>
                <a:gd name="T42" fmla="*/ 220609 w 443"/>
                <a:gd name="T43" fmla="*/ 697474 h 232"/>
                <a:gd name="T44" fmla="*/ 139822 w 443"/>
                <a:gd name="T45" fmla="*/ 672564 h 232"/>
                <a:gd name="T46" fmla="*/ 276538 w 443"/>
                <a:gd name="T47" fmla="*/ 722384 h 232"/>
                <a:gd name="T48" fmla="*/ 748827 w 443"/>
                <a:gd name="T49" fmla="*/ 529333 h 232"/>
                <a:gd name="T50" fmla="*/ 1140329 w 443"/>
                <a:gd name="T51" fmla="*/ 504423 h 232"/>
                <a:gd name="T52" fmla="*/ 1249080 w 443"/>
                <a:gd name="T53" fmla="*/ 367419 h 232"/>
                <a:gd name="T54" fmla="*/ 705326 w 443"/>
                <a:gd name="T55" fmla="*/ 392329 h 232"/>
                <a:gd name="T56" fmla="*/ 677362 w 443"/>
                <a:gd name="T57" fmla="*/ 376761 h 232"/>
                <a:gd name="T58" fmla="*/ 692898 w 443"/>
                <a:gd name="T59" fmla="*/ 342510 h 232"/>
                <a:gd name="T60" fmla="*/ 720862 w 443"/>
                <a:gd name="T61" fmla="*/ 354965 h 232"/>
                <a:gd name="T62" fmla="*/ 817184 w 443"/>
                <a:gd name="T63" fmla="*/ 376761 h 232"/>
                <a:gd name="T64" fmla="*/ 789220 w 443"/>
                <a:gd name="T65" fmla="*/ 392329 h 232"/>
                <a:gd name="T66" fmla="*/ 773684 w 443"/>
                <a:gd name="T67" fmla="*/ 354965 h 232"/>
                <a:gd name="T68" fmla="*/ 801649 w 443"/>
                <a:gd name="T69" fmla="*/ 342510 h 232"/>
                <a:gd name="T70" fmla="*/ 817184 w 443"/>
                <a:gd name="T71" fmla="*/ 376761 h 232"/>
                <a:gd name="T72" fmla="*/ 897971 w 443"/>
                <a:gd name="T73" fmla="*/ 392329 h 232"/>
                <a:gd name="T74" fmla="*/ 870006 w 443"/>
                <a:gd name="T75" fmla="*/ 376761 h 232"/>
                <a:gd name="T76" fmla="*/ 885542 w 443"/>
                <a:gd name="T77" fmla="*/ 342510 h 232"/>
                <a:gd name="T78" fmla="*/ 913506 w 443"/>
                <a:gd name="T79" fmla="*/ 354965 h 232"/>
                <a:gd name="T80" fmla="*/ 1118579 w 443"/>
                <a:gd name="T81" fmla="*/ 395443 h 232"/>
                <a:gd name="T82" fmla="*/ 1000507 w 443"/>
                <a:gd name="T83" fmla="*/ 358078 h 232"/>
                <a:gd name="T84" fmla="*/ 1106151 w 443"/>
                <a:gd name="T85" fmla="*/ 317600 h 232"/>
                <a:gd name="T86" fmla="*/ 1118579 w 443"/>
                <a:gd name="T87" fmla="*/ 395443 h 232"/>
                <a:gd name="T88" fmla="*/ 466075 w 443"/>
                <a:gd name="T89" fmla="*/ 386102 h 232"/>
                <a:gd name="T90" fmla="*/ 506468 w 443"/>
                <a:gd name="T91" fmla="*/ 386102 h 2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3" h="232">
                  <a:moveTo>
                    <a:pt x="227" y="43"/>
                  </a:moveTo>
                  <a:cubicBezTo>
                    <a:pt x="215" y="30"/>
                    <a:pt x="215" y="30"/>
                    <a:pt x="215" y="30"/>
                  </a:cubicBezTo>
                  <a:cubicBezTo>
                    <a:pt x="220" y="30"/>
                    <a:pt x="220" y="30"/>
                    <a:pt x="220" y="30"/>
                  </a:cubicBezTo>
                  <a:cubicBezTo>
                    <a:pt x="223" y="30"/>
                    <a:pt x="224" y="31"/>
                    <a:pt x="226" y="32"/>
                  </a:cubicBezTo>
                  <a:cubicBezTo>
                    <a:pt x="227" y="33"/>
                    <a:pt x="242" y="44"/>
                    <a:pt x="242" y="44"/>
                  </a:cubicBezTo>
                  <a:cubicBezTo>
                    <a:pt x="242" y="44"/>
                    <a:pt x="242" y="44"/>
                    <a:pt x="242" y="44"/>
                  </a:cubicBezTo>
                  <a:cubicBezTo>
                    <a:pt x="246" y="46"/>
                    <a:pt x="247" y="50"/>
                    <a:pt x="248" y="53"/>
                  </a:cubicBezTo>
                  <a:cubicBezTo>
                    <a:pt x="249" y="57"/>
                    <a:pt x="251" y="65"/>
                    <a:pt x="254" y="73"/>
                  </a:cubicBezTo>
                  <a:cubicBezTo>
                    <a:pt x="242" y="73"/>
                    <a:pt x="229" y="73"/>
                    <a:pt x="218" y="73"/>
                  </a:cubicBezTo>
                  <a:cubicBezTo>
                    <a:pt x="218" y="73"/>
                    <a:pt x="218" y="73"/>
                    <a:pt x="218" y="73"/>
                  </a:cubicBezTo>
                  <a:lnTo>
                    <a:pt x="227" y="43"/>
                  </a:lnTo>
                  <a:close/>
                  <a:moveTo>
                    <a:pt x="106" y="16"/>
                  </a:moveTo>
                  <a:cubicBezTo>
                    <a:pt x="106" y="0"/>
                    <a:pt x="106" y="0"/>
                    <a:pt x="106" y="0"/>
                  </a:cubicBezTo>
                  <a:cubicBezTo>
                    <a:pt x="83" y="0"/>
                    <a:pt x="83" y="0"/>
                    <a:pt x="83" y="0"/>
                  </a:cubicBezTo>
                  <a:cubicBezTo>
                    <a:pt x="79" y="5"/>
                    <a:pt x="79" y="5"/>
                    <a:pt x="79" y="5"/>
                  </a:cubicBezTo>
                  <a:cubicBezTo>
                    <a:pt x="88" y="7"/>
                    <a:pt x="98" y="10"/>
                    <a:pt x="106" y="16"/>
                  </a:cubicBezTo>
                  <a:close/>
                  <a:moveTo>
                    <a:pt x="128" y="109"/>
                  </a:moveTo>
                  <a:cubicBezTo>
                    <a:pt x="103" y="109"/>
                    <a:pt x="83" y="115"/>
                    <a:pt x="83" y="124"/>
                  </a:cubicBezTo>
                  <a:cubicBezTo>
                    <a:pt x="83" y="132"/>
                    <a:pt x="103" y="138"/>
                    <a:pt x="128" y="138"/>
                  </a:cubicBezTo>
                  <a:cubicBezTo>
                    <a:pt x="134" y="138"/>
                    <a:pt x="140" y="138"/>
                    <a:pt x="145" y="137"/>
                  </a:cubicBezTo>
                  <a:cubicBezTo>
                    <a:pt x="143" y="134"/>
                    <a:pt x="141" y="129"/>
                    <a:pt x="141" y="124"/>
                  </a:cubicBezTo>
                  <a:cubicBezTo>
                    <a:pt x="141" y="118"/>
                    <a:pt x="143" y="114"/>
                    <a:pt x="145" y="110"/>
                  </a:cubicBezTo>
                  <a:cubicBezTo>
                    <a:pt x="140" y="109"/>
                    <a:pt x="134" y="109"/>
                    <a:pt x="128" y="109"/>
                  </a:cubicBezTo>
                  <a:close/>
                  <a:moveTo>
                    <a:pt x="402" y="118"/>
                  </a:moveTo>
                  <a:cubicBezTo>
                    <a:pt x="383" y="93"/>
                    <a:pt x="357" y="85"/>
                    <a:pt x="313" y="85"/>
                  </a:cubicBezTo>
                  <a:cubicBezTo>
                    <a:pt x="280" y="85"/>
                    <a:pt x="186" y="86"/>
                    <a:pt x="172" y="86"/>
                  </a:cubicBezTo>
                  <a:cubicBezTo>
                    <a:pt x="157" y="86"/>
                    <a:pt x="148" y="82"/>
                    <a:pt x="139" y="72"/>
                  </a:cubicBezTo>
                  <a:cubicBezTo>
                    <a:pt x="130" y="62"/>
                    <a:pt x="114" y="42"/>
                    <a:pt x="105" y="31"/>
                  </a:cubicBezTo>
                  <a:cubicBezTo>
                    <a:pt x="98" y="23"/>
                    <a:pt x="80" y="16"/>
                    <a:pt x="67" y="16"/>
                  </a:cubicBezTo>
                  <a:cubicBezTo>
                    <a:pt x="55" y="16"/>
                    <a:pt x="46" y="16"/>
                    <a:pt x="46" y="16"/>
                  </a:cubicBezTo>
                  <a:cubicBezTo>
                    <a:pt x="46" y="16"/>
                    <a:pt x="50" y="25"/>
                    <a:pt x="56" y="38"/>
                  </a:cubicBezTo>
                  <a:cubicBezTo>
                    <a:pt x="0" y="75"/>
                    <a:pt x="0" y="75"/>
                    <a:pt x="0" y="75"/>
                  </a:cubicBezTo>
                  <a:cubicBezTo>
                    <a:pt x="37" y="75"/>
                    <a:pt x="37" y="75"/>
                    <a:pt x="37" y="75"/>
                  </a:cubicBezTo>
                  <a:cubicBezTo>
                    <a:pt x="66" y="60"/>
                    <a:pt x="66" y="60"/>
                    <a:pt x="66" y="60"/>
                  </a:cubicBezTo>
                  <a:cubicBezTo>
                    <a:pt x="73" y="75"/>
                    <a:pt x="81" y="92"/>
                    <a:pt x="89" y="107"/>
                  </a:cubicBezTo>
                  <a:cubicBezTo>
                    <a:pt x="99" y="102"/>
                    <a:pt x="115" y="101"/>
                    <a:pt x="128" y="101"/>
                  </a:cubicBezTo>
                  <a:cubicBezTo>
                    <a:pt x="140" y="101"/>
                    <a:pt x="151" y="102"/>
                    <a:pt x="160" y="104"/>
                  </a:cubicBezTo>
                  <a:cubicBezTo>
                    <a:pt x="160" y="104"/>
                    <a:pt x="160" y="104"/>
                    <a:pt x="160" y="104"/>
                  </a:cubicBezTo>
                  <a:cubicBezTo>
                    <a:pt x="166" y="106"/>
                    <a:pt x="171" y="114"/>
                    <a:pt x="171" y="124"/>
                  </a:cubicBezTo>
                  <a:cubicBezTo>
                    <a:pt x="171" y="133"/>
                    <a:pt x="166" y="141"/>
                    <a:pt x="160" y="143"/>
                  </a:cubicBezTo>
                  <a:cubicBezTo>
                    <a:pt x="160" y="143"/>
                    <a:pt x="160" y="143"/>
                    <a:pt x="160" y="143"/>
                  </a:cubicBezTo>
                  <a:cubicBezTo>
                    <a:pt x="151" y="145"/>
                    <a:pt x="141" y="146"/>
                    <a:pt x="131" y="147"/>
                  </a:cubicBezTo>
                  <a:cubicBezTo>
                    <a:pt x="140" y="151"/>
                    <a:pt x="151" y="154"/>
                    <a:pt x="164" y="157"/>
                  </a:cubicBezTo>
                  <a:cubicBezTo>
                    <a:pt x="71" y="224"/>
                    <a:pt x="71" y="224"/>
                    <a:pt x="71" y="224"/>
                  </a:cubicBezTo>
                  <a:cubicBezTo>
                    <a:pt x="65" y="221"/>
                    <a:pt x="59" y="218"/>
                    <a:pt x="56" y="217"/>
                  </a:cubicBezTo>
                  <a:cubicBezTo>
                    <a:pt x="52" y="216"/>
                    <a:pt x="49" y="216"/>
                    <a:pt x="45" y="216"/>
                  </a:cubicBezTo>
                  <a:cubicBezTo>
                    <a:pt x="59" y="232"/>
                    <a:pt x="59" y="232"/>
                    <a:pt x="59" y="232"/>
                  </a:cubicBezTo>
                  <a:cubicBezTo>
                    <a:pt x="89" y="232"/>
                    <a:pt x="89" y="232"/>
                    <a:pt x="89" y="232"/>
                  </a:cubicBezTo>
                  <a:cubicBezTo>
                    <a:pt x="101" y="232"/>
                    <a:pt x="111" y="230"/>
                    <a:pt x="121" y="225"/>
                  </a:cubicBezTo>
                  <a:cubicBezTo>
                    <a:pt x="135" y="219"/>
                    <a:pt x="213" y="181"/>
                    <a:pt x="241" y="170"/>
                  </a:cubicBezTo>
                  <a:cubicBezTo>
                    <a:pt x="248" y="167"/>
                    <a:pt x="254" y="164"/>
                    <a:pt x="261" y="162"/>
                  </a:cubicBezTo>
                  <a:cubicBezTo>
                    <a:pt x="301" y="162"/>
                    <a:pt x="355" y="162"/>
                    <a:pt x="367" y="162"/>
                  </a:cubicBezTo>
                  <a:cubicBezTo>
                    <a:pt x="436" y="162"/>
                    <a:pt x="443" y="150"/>
                    <a:pt x="443" y="141"/>
                  </a:cubicBezTo>
                  <a:cubicBezTo>
                    <a:pt x="443" y="132"/>
                    <a:pt x="426" y="127"/>
                    <a:pt x="402" y="118"/>
                  </a:cubicBezTo>
                  <a:close/>
                  <a:moveTo>
                    <a:pt x="232" y="121"/>
                  </a:moveTo>
                  <a:cubicBezTo>
                    <a:pt x="232" y="124"/>
                    <a:pt x="230" y="126"/>
                    <a:pt x="227" y="126"/>
                  </a:cubicBezTo>
                  <a:cubicBezTo>
                    <a:pt x="223" y="126"/>
                    <a:pt x="223" y="126"/>
                    <a:pt x="223" y="126"/>
                  </a:cubicBezTo>
                  <a:cubicBezTo>
                    <a:pt x="220" y="126"/>
                    <a:pt x="218" y="124"/>
                    <a:pt x="218" y="121"/>
                  </a:cubicBezTo>
                  <a:cubicBezTo>
                    <a:pt x="218" y="114"/>
                    <a:pt x="218" y="114"/>
                    <a:pt x="218" y="114"/>
                  </a:cubicBezTo>
                  <a:cubicBezTo>
                    <a:pt x="218" y="112"/>
                    <a:pt x="220" y="110"/>
                    <a:pt x="223" y="110"/>
                  </a:cubicBezTo>
                  <a:cubicBezTo>
                    <a:pt x="227" y="110"/>
                    <a:pt x="227" y="110"/>
                    <a:pt x="227" y="110"/>
                  </a:cubicBezTo>
                  <a:cubicBezTo>
                    <a:pt x="230" y="110"/>
                    <a:pt x="232" y="112"/>
                    <a:pt x="232" y="114"/>
                  </a:cubicBezTo>
                  <a:lnTo>
                    <a:pt x="232" y="121"/>
                  </a:lnTo>
                  <a:close/>
                  <a:moveTo>
                    <a:pt x="263" y="121"/>
                  </a:moveTo>
                  <a:cubicBezTo>
                    <a:pt x="263" y="124"/>
                    <a:pt x="261" y="126"/>
                    <a:pt x="258" y="126"/>
                  </a:cubicBezTo>
                  <a:cubicBezTo>
                    <a:pt x="254" y="126"/>
                    <a:pt x="254" y="126"/>
                    <a:pt x="254" y="126"/>
                  </a:cubicBezTo>
                  <a:cubicBezTo>
                    <a:pt x="251" y="126"/>
                    <a:pt x="249" y="124"/>
                    <a:pt x="249" y="121"/>
                  </a:cubicBezTo>
                  <a:cubicBezTo>
                    <a:pt x="249" y="114"/>
                    <a:pt x="249" y="114"/>
                    <a:pt x="249" y="114"/>
                  </a:cubicBezTo>
                  <a:cubicBezTo>
                    <a:pt x="249" y="112"/>
                    <a:pt x="251" y="110"/>
                    <a:pt x="254" y="110"/>
                  </a:cubicBezTo>
                  <a:cubicBezTo>
                    <a:pt x="258" y="110"/>
                    <a:pt x="258" y="110"/>
                    <a:pt x="258" y="110"/>
                  </a:cubicBezTo>
                  <a:cubicBezTo>
                    <a:pt x="261" y="110"/>
                    <a:pt x="263" y="112"/>
                    <a:pt x="263" y="114"/>
                  </a:cubicBezTo>
                  <a:lnTo>
                    <a:pt x="263" y="121"/>
                  </a:lnTo>
                  <a:close/>
                  <a:moveTo>
                    <a:pt x="294" y="121"/>
                  </a:moveTo>
                  <a:cubicBezTo>
                    <a:pt x="294" y="124"/>
                    <a:pt x="292" y="126"/>
                    <a:pt x="289" y="126"/>
                  </a:cubicBezTo>
                  <a:cubicBezTo>
                    <a:pt x="285" y="126"/>
                    <a:pt x="285" y="126"/>
                    <a:pt x="285" y="126"/>
                  </a:cubicBezTo>
                  <a:cubicBezTo>
                    <a:pt x="282" y="126"/>
                    <a:pt x="280" y="124"/>
                    <a:pt x="280" y="121"/>
                  </a:cubicBezTo>
                  <a:cubicBezTo>
                    <a:pt x="280" y="114"/>
                    <a:pt x="280" y="114"/>
                    <a:pt x="280" y="114"/>
                  </a:cubicBezTo>
                  <a:cubicBezTo>
                    <a:pt x="280" y="112"/>
                    <a:pt x="282" y="110"/>
                    <a:pt x="285" y="110"/>
                  </a:cubicBezTo>
                  <a:cubicBezTo>
                    <a:pt x="289" y="110"/>
                    <a:pt x="289" y="110"/>
                    <a:pt x="289" y="110"/>
                  </a:cubicBezTo>
                  <a:cubicBezTo>
                    <a:pt x="292" y="110"/>
                    <a:pt x="294" y="112"/>
                    <a:pt x="294" y="114"/>
                  </a:cubicBezTo>
                  <a:lnTo>
                    <a:pt x="294" y="121"/>
                  </a:lnTo>
                  <a:close/>
                  <a:moveTo>
                    <a:pt x="360" y="127"/>
                  </a:moveTo>
                  <a:cubicBezTo>
                    <a:pt x="360" y="127"/>
                    <a:pt x="360" y="127"/>
                    <a:pt x="360" y="127"/>
                  </a:cubicBezTo>
                  <a:cubicBezTo>
                    <a:pt x="343" y="127"/>
                    <a:pt x="328" y="122"/>
                    <a:pt x="322" y="115"/>
                  </a:cubicBezTo>
                  <a:cubicBezTo>
                    <a:pt x="320" y="112"/>
                    <a:pt x="321" y="109"/>
                    <a:pt x="325" y="109"/>
                  </a:cubicBezTo>
                  <a:cubicBezTo>
                    <a:pt x="331" y="108"/>
                    <a:pt x="348" y="108"/>
                    <a:pt x="356" y="102"/>
                  </a:cubicBezTo>
                  <a:cubicBezTo>
                    <a:pt x="370" y="106"/>
                    <a:pt x="380" y="112"/>
                    <a:pt x="388" y="121"/>
                  </a:cubicBezTo>
                  <a:cubicBezTo>
                    <a:pt x="382" y="125"/>
                    <a:pt x="371" y="127"/>
                    <a:pt x="360" y="127"/>
                  </a:cubicBezTo>
                  <a:close/>
                  <a:moveTo>
                    <a:pt x="156" y="135"/>
                  </a:moveTo>
                  <a:cubicBezTo>
                    <a:pt x="153" y="135"/>
                    <a:pt x="150" y="130"/>
                    <a:pt x="150" y="124"/>
                  </a:cubicBezTo>
                  <a:cubicBezTo>
                    <a:pt x="150" y="117"/>
                    <a:pt x="153" y="112"/>
                    <a:pt x="156" y="112"/>
                  </a:cubicBezTo>
                  <a:cubicBezTo>
                    <a:pt x="160" y="112"/>
                    <a:pt x="163" y="117"/>
                    <a:pt x="163" y="124"/>
                  </a:cubicBezTo>
                  <a:cubicBezTo>
                    <a:pt x="163" y="130"/>
                    <a:pt x="160" y="135"/>
                    <a:pt x="156" y="13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grpSp>
      <p:grpSp>
        <p:nvGrpSpPr>
          <p:cNvPr id="6" name="组合 5"/>
          <p:cNvGrpSpPr/>
          <p:nvPr/>
        </p:nvGrpSpPr>
        <p:grpSpPr>
          <a:xfrm>
            <a:off x="1548557" y="3956547"/>
            <a:ext cx="6321424" cy="760014"/>
            <a:chOff x="1548557" y="3956547"/>
            <a:chExt cx="6321424" cy="760014"/>
          </a:xfrm>
        </p:grpSpPr>
        <p:sp>
          <p:nvSpPr>
            <p:cNvPr id="198" name="圆角矩形 197"/>
            <p:cNvSpPr/>
            <p:nvPr/>
          </p:nvSpPr>
          <p:spPr>
            <a:xfrm>
              <a:off x="1548557" y="3956547"/>
              <a:ext cx="6321424" cy="760014"/>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227" name="椭圆 226"/>
            <p:cNvSpPr/>
            <p:nvPr/>
          </p:nvSpPr>
          <p:spPr bwMode="auto">
            <a:xfrm>
              <a:off x="1681590" y="4060813"/>
              <a:ext cx="557361" cy="550444"/>
            </a:xfrm>
            <a:prstGeom prst="ellipse">
              <a:avLst/>
            </a:prstGeom>
            <a:solidFill>
              <a:schemeClr val="accent4"/>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28" name="组合 28"/>
            <p:cNvGrpSpPr>
              <a:grpSpLocks noChangeAspect="1"/>
            </p:cNvGrpSpPr>
            <p:nvPr/>
          </p:nvGrpSpPr>
          <p:grpSpPr bwMode="auto">
            <a:xfrm>
              <a:off x="1816818" y="4227337"/>
              <a:ext cx="422133" cy="370998"/>
              <a:chOff x="688976" y="7240588"/>
              <a:chExt cx="519113" cy="461963"/>
            </a:xfrm>
          </p:grpSpPr>
          <p:sp>
            <p:nvSpPr>
              <p:cNvPr id="22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30"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231"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cxnSp>
          <p:nvCxnSpPr>
            <p:cNvPr id="206" name="直接连接符 205"/>
            <p:cNvCxnSpPr/>
            <p:nvPr/>
          </p:nvCxnSpPr>
          <p:spPr>
            <a:xfrm>
              <a:off x="2531241" y="4094704"/>
              <a:ext cx="0" cy="532914"/>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3" name="文本框 41"/>
            <p:cNvSpPr txBox="1"/>
            <p:nvPr/>
          </p:nvSpPr>
          <p:spPr>
            <a:xfrm>
              <a:off x="2706378" y="4047957"/>
              <a:ext cx="1612917" cy="340084"/>
            </a:xfrm>
            <a:prstGeom prst="rect">
              <a:avLst/>
            </a:prstGeom>
            <a:noFill/>
          </p:spPr>
          <p:txBody>
            <a:bodyPr wrap="none" lIns="72585" tIns="36293" rIns="72585" bIns="36293">
              <a:spAutoFit/>
            </a:bodyPr>
            <a:lstStyle/>
            <a:p>
              <a:pPr fontAlgn="auto">
                <a:spcBef>
                  <a:spcPts val="0"/>
                </a:spcBef>
                <a:spcAft>
                  <a:spcPts val="0"/>
                </a:spcAft>
                <a:defRPr/>
              </a:pPr>
              <a:r>
                <a:rPr lang="en-US" altLang="zh-CN" dirty="0">
                  <a:solidFill>
                    <a:schemeClr val="tx1">
                      <a:lumMod val="65000"/>
                      <a:lumOff val="35000"/>
                    </a:schemeClr>
                  </a:solidFill>
                  <a:latin typeface="Impact" panose="020B0806030902050204" pitchFamily="34" charset="0"/>
                  <a:ea typeface="+mn-ea"/>
                </a:rPr>
                <a:t>Some Title Here</a:t>
              </a:r>
              <a:endParaRPr lang="zh-CN" altLang="en-US" dirty="0">
                <a:solidFill>
                  <a:schemeClr val="tx1">
                    <a:lumMod val="65000"/>
                    <a:lumOff val="35000"/>
                  </a:schemeClr>
                </a:solidFill>
                <a:latin typeface="Impact" panose="020B0806030902050204" pitchFamily="34" charset="0"/>
                <a:ea typeface="+mn-ea"/>
              </a:endParaRPr>
            </a:p>
          </p:txBody>
        </p:sp>
        <p:sp>
          <p:nvSpPr>
            <p:cNvPr id="214" name="TextBox 49"/>
            <p:cNvSpPr txBox="1"/>
            <p:nvPr/>
          </p:nvSpPr>
          <p:spPr>
            <a:xfrm>
              <a:off x="2706378" y="4331946"/>
              <a:ext cx="3254235" cy="298690"/>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218" name="Freeform 16"/>
            <p:cNvSpPr>
              <a:spLocks noEditPoints="1"/>
            </p:cNvSpPr>
            <p:nvPr/>
          </p:nvSpPr>
          <p:spPr bwMode="auto">
            <a:xfrm>
              <a:off x="6760563" y="4161319"/>
              <a:ext cx="950236" cy="399686"/>
            </a:xfrm>
            <a:custGeom>
              <a:avLst/>
              <a:gdLst>
                <a:gd name="T0" fmla="*/ 1155065 w 373"/>
                <a:gd name="T1" fmla="*/ 54682 h 159"/>
                <a:gd name="T2" fmla="*/ 973945 w 373"/>
                <a:gd name="T3" fmla="*/ 0 h 159"/>
                <a:gd name="T4" fmla="*/ 0 w 373"/>
                <a:gd name="T5" fmla="*/ 187968 h 159"/>
                <a:gd name="T6" fmla="*/ 82017 w 373"/>
                <a:gd name="T7" fmla="*/ 481881 h 159"/>
                <a:gd name="T8" fmla="*/ 194789 w 373"/>
                <a:gd name="T9" fmla="*/ 362265 h 159"/>
                <a:gd name="T10" fmla="*/ 304144 w 373"/>
                <a:gd name="T11" fmla="*/ 481881 h 159"/>
                <a:gd name="T12" fmla="*/ 324648 w 373"/>
                <a:gd name="T13" fmla="*/ 475046 h 159"/>
                <a:gd name="T14" fmla="*/ 543359 w 373"/>
                <a:gd name="T15" fmla="*/ 475046 h 159"/>
                <a:gd name="T16" fmla="*/ 850920 w 373"/>
                <a:gd name="T17" fmla="*/ 481881 h 159"/>
                <a:gd name="T18" fmla="*/ 960276 w 373"/>
                <a:gd name="T19" fmla="*/ 362265 h 159"/>
                <a:gd name="T20" fmla="*/ 1069631 w 373"/>
                <a:gd name="T21" fmla="*/ 481881 h 159"/>
                <a:gd name="T22" fmla="*/ 1233664 w 373"/>
                <a:gd name="T23" fmla="*/ 396441 h 159"/>
                <a:gd name="T24" fmla="*/ 1127726 w 373"/>
                <a:gd name="T25" fmla="*/ 95693 h 159"/>
                <a:gd name="T26" fmla="*/ 1233664 w 373"/>
                <a:gd name="T27" fmla="*/ 160627 h 159"/>
                <a:gd name="T28" fmla="*/ 1261003 w 373"/>
                <a:gd name="T29" fmla="*/ 164045 h 159"/>
                <a:gd name="T30" fmla="*/ 799660 w 373"/>
                <a:gd name="T31" fmla="*/ 218726 h 159"/>
                <a:gd name="T32" fmla="*/ 54678 w 373"/>
                <a:gd name="T33" fmla="*/ 191385 h 159"/>
                <a:gd name="T34" fmla="*/ 92268 w 373"/>
                <a:gd name="T35" fmla="*/ 54682 h 159"/>
                <a:gd name="T36" fmla="*/ 799660 w 373"/>
                <a:gd name="T37" fmla="*/ 218726 h 159"/>
                <a:gd name="T38" fmla="*/ 1182404 w 373"/>
                <a:gd name="T39" fmla="*/ 410112 h 159"/>
                <a:gd name="T40" fmla="*/ 1185821 w 373"/>
                <a:gd name="T41" fmla="*/ 362265 h 159"/>
                <a:gd name="T42" fmla="*/ 1178986 w 373"/>
                <a:gd name="T43" fmla="*/ 314419 h 159"/>
                <a:gd name="T44" fmla="*/ 847503 w 373"/>
                <a:gd name="T45" fmla="*/ 218726 h 159"/>
                <a:gd name="T46" fmla="*/ 840668 w 373"/>
                <a:gd name="T47" fmla="*/ 54682 h 159"/>
                <a:gd name="T48" fmla="*/ 1178986 w 373"/>
                <a:gd name="T49" fmla="*/ 314419 h 159"/>
                <a:gd name="T50" fmla="*/ 123025 w 373"/>
                <a:gd name="T51" fmla="*/ 475046 h 159"/>
                <a:gd name="T52" fmla="*/ 263136 w 373"/>
                <a:gd name="T53" fmla="*/ 475046 h 159"/>
                <a:gd name="T54" fmla="*/ 194789 w 373"/>
                <a:gd name="T55" fmla="*/ 516057 h 159"/>
                <a:gd name="T56" fmla="*/ 194789 w 373"/>
                <a:gd name="T57" fmla="*/ 430617 h 159"/>
                <a:gd name="T58" fmla="*/ 194789 w 373"/>
                <a:gd name="T59" fmla="*/ 516057 h 159"/>
                <a:gd name="T60" fmla="*/ 362239 w 373"/>
                <a:gd name="T61" fmla="*/ 475046 h 159"/>
                <a:gd name="T62" fmla="*/ 505768 w 373"/>
                <a:gd name="T63" fmla="*/ 475046 h 159"/>
                <a:gd name="T64" fmla="*/ 434004 w 373"/>
                <a:gd name="T65" fmla="*/ 516057 h 159"/>
                <a:gd name="T66" fmla="*/ 434004 w 373"/>
                <a:gd name="T67" fmla="*/ 430617 h 159"/>
                <a:gd name="T68" fmla="*/ 434004 w 373"/>
                <a:gd name="T69" fmla="*/ 516057 h 159"/>
                <a:gd name="T70" fmla="*/ 888511 w 373"/>
                <a:gd name="T71" fmla="*/ 475046 h 159"/>
                <a:gd name="T72" fmla="*/ 1028623 w 373"/>
                <a:gd name="T73" fmla="*/ 475046 h 159"/>
                <a:gd name="T74" fmla="*/ 960276 w 373"/>
                <a:gd name="T75" fmla="*/ 516057 h 159"/>
                <a:gd name="T76" fmla="*/ 960276 w 373"/>
                <a:gd name="T77" fmla="*/ 430617 h 159"/>
                <a:gd name="T78" fmla="*/ 960276 w 373"/>
                <a:gd name="T79" fmla="*/ 516057 h 1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3" h="159">
                  <a:moveTo>
                    <a:pt x="371" y="40"/>
                  </a:moveTo>
                  <a:cubicBezTo>
                    <a:pt x="363" y="28"/>
                    <a:pt x="354" y="16"/>
                    <a:pt x="338" y="16"/>
                  </a:cubicBezTo>
                  <a:cubicBezTo>
                    <a:pt x="318" y="16"/>
                    <a:pt x="318" y="16"/>
                    <a:pt x="318"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1"/>
                    <a:pt x="24" y="141"/>
                  </a:cubicBezTo>
                  <a:cubicBezTo>
                    <a:pt x="24" y="140"/>
                    <a:pt x="24" y="139"/>
                    <a:pt x="24" y="139"/>
                  </a:cubicBezTo>
                  <a:cubicBezTo>
                    <a:pt x="24" y="121"/>
                    <a:pt x="39" y="106"/>
                    <a:pt x="57" y="106"/>
                  </a:cubicBezTo>
                  <a:cubicBezTo>
                    <a:pt x="74" y="106"/>
                    <a:pt x="89" y="121"/>
                    <a:pt x="89" y="139"/>
                  </a:cubicBezTo>
                  <a:cubicBezTo>
                    <a:pt x="89" y="139"/>
                    <a:pt x="89" y="140"/>
                    <a:pt x="89" y="141"/>
                  </a:cubicBezTo>
                  <a:cubicBezTo>
                    <a:pt x="95" y="141"/>
                    <a:pt x="95" y="141"/>
                    <a:pt x="95" y="141"/>
                  </a:cubicBezTo>
                  <a:cubicBezTo>
                    <a:pt x="95" y="140"/>
                    <a:pt x="95" y="139"/>
                    <a:pt x="95" y="139"/>
                  </a:cubicBezTo>
                  <a:cubicBezTo>
                    <a:pt x="95" y="121"/>
                    <a:pt x="109" y="106"/>
                    <a:pt x="127" y="106"/>
                  </a:cubicBezTo>
                  <a:cubicBezTo>
                    <a:pt x="145" y="106"/>
                    <a:pt x="159" y="121"/>
                    <a:pt x="159" y="139"/>
                  </a:cubicBezTo>
                  <a:cubicBezTo>
                    <a:pt x="159" y="139"/>
                    <a:pt x="159" y="140"/>
                    <a:pt x="159" y="141"/>
                  </a:cubicBezTo>
                  <a:cubicBezTo>
                    <a:pt x="249" y="141"/>
                    <a:pt x="249" y="141"/>
                    <a:pt x="249" y="141"/>
                  </a:cubicBezTo>
                  <a:cubicBezTo>
                    <a:pt x="249" y="140"/>
                    <a:pt x="249" y="139"/>
                    <a:pt x="249" y="139"/>
                  </a:cubicBezTo>
                  <a:cubicBezTo>
                    <a:pt x="249" y="121"/>
                    <a:pt x="263" y="106"/>
                    <a:pt x="281" y="106"/>
                  </a:cubicBezTo>
                  <a:cubicBezTo>
                    <a:pt x="299" y="106"/>
                    <a:pt x="313" y="121"/>
                    <a:pt x="313" y="139"/>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5"/>
                    <a:pt x="361" y="47"/>
                  </a:cubicBezTo>
                  <a:cubicBezTo>
                    <a:pt x="362" y="48"/>
                    <a:pt x="364" y="49"/>
                    <a:pt x="366" y="49"/>
                  </a:cubicBezTo>
                  <a:cubicBezTo>
                    <a:pt x="367" y="49"/>
                    <a:pt x="368" y="49"/>
                    <a:pt x="369" y="48"/>
                  </a:cubicBezTo>
                  <a:cubicBezTo>
                    <a:pt x="372" y="47"/>
                    <a:pt x="373" y="43"/>
                    <a:pt x="371" y="40"/>
                  </a:cubicBezTo>
                  <a:close/>
                  <a:moveTo>
                    <a:pt x="234" y="64"/>
                  </a:moveTo>
                  <a:cubicBezTo>
                    <a:pt x="16" y="64"/>
                    <a:pt x="16" y="64"/>
                    <a:pt x="16" y="64"/>
                  </a:cubicBezTo>
                  <a:cubicBezTo>
                    <a:pt x="16" y="56"/>
                    <a:pt x="16" y="56"/>
                    <a:pt x="16" y="56"/>
                  </a:cubicBezTo>
                  <a:cubicBezTo>
                    <a:pt x="17" y="53"/>
                    <a:pt x="18" y="49"/>
                    <a:pt x="18" y="45"/>
                  </a:cubicBezTo>
                  <a:cubicBezTo>
                    <a:pt x="20" y="36"/>
                    <a:pt x="23" y="20"/>
                    <a:pt x="27" y="16"/>
                  </a:cubicBezTo>
                  <a:cubicBezTo>
                    <a:pt x="234" y="16"/>
                    <a:pt x="234" y="16"/>
                    <a:pt x="234" y="16"/>
                  </a:cubicBezTo>
                  <a:lnTo>
                    <a:pt x="234" y="64"/>
                  </a:lnTo>
                  <a:close/>
                  <a:moveTo>
                    <a:pt x="347" y="116"/>
                  </a:moveTo>
                  <a:cubicBezTo>
                    <a:pt x="347" y="118"/>
                    <a:pt x="346" y="119"/>
                    <a:pt x="346" y="120"/>
                  </a:cubicBezTo>
                  <a:cubicBezTo>
                    <a:pt x="337" y="120"/>
                    <a:pt x="329" y="120"/>
                    <a:pt x="329" y="116"/>
                  </a:cubicBezTo>
                  <a:cubicBezTo>
                    <a:pt x="329" y="113"/>
                    <a:pt x="336" y="107"/>
                    <a:pt x="347" y="106"/>
                  </a:cubicBezTo>
                  <a:lnTo>
                    <a:pt x="347" y="116"/>
                  </a:lnTo>
                  <a:close/>
                  <a:moveTo>
                    <a:pt x="345" y="92"/>
                  </a:moveTo>
                  <a:cubicBezTo>
                    <a:pt x="345" y="95"/>
                    <a:pt x="345" y="95"/>
                    <a:pt x="345" y="95"/>
                  </a:cubicBezTo>
                  <a:cubicBezTo>
                    <a:pt x="316" y="87"/>
                    <a:pt x="280" y="64"/>
                    <a:pt x="248" y="64"/>
                  </a:cubicBezTo>
                  <a:cubicBezTo>
                    <a:pt x="246" y="64"/>
                    <a:pt x="246" y="64"/>
                    <a:pt x="246" y="64"/>
                  </a:cubicBezTo>
                  <a:cubicBezTo>
                    <a:pt x="246" y="16"/>
                    <a:pt x="246" y="16"/>
                    <a:pt x="246" y="16"/>
                  </a:cubicBezTo>
                  <a:cubicBezTo>
                    <a:pt x="285" y="16"/>
                    <a:pt x="285" y="16"/>
                    <a:pt x="285" y="16"/>
                  </a:cubicBezTo>
                  <a:cubicBezTo>
                    <a:pt x="303" y="16"/>
                    <a:pt x="336" y="48"/>
                    <a:pt x="345" y="92"/>
                  </a:cubicBezTo>
                  <a:close/>
                  <a:moveTo>
                    <a:pt x="57" y="118"/>
                  </a:moveTo>
                  <a:cubicBezTo>
                    <a:pt x="45" y="118"/>
                    <a:pt x="36" y="127"/>
                    <a:pt x="36" y="139"/>
                  </a:cubicBezTo>
                  <a:cubicBezTo>
                    <a:pt x="36" y="150"/>
                    <a:pt x="45" y="159"/>
                    <a:pt x="57" y="159"/>
                  </a:cubicBezTo>
                  <a:cubicBezTo>
                    <a:pt x="68" y="159"/>
                    <a:pt x="77" y="150"/>
                    <a:pt x="77" y="139"/>
                  </a:cubicBezTo>
                  <a:cubicBezTo>
                    <a:pt x="77" y="127"/>
                    <a:pt x="68" y="118"/>
                    <a:pt x="57" y="118"/>
                  </a:cubicBezTo>
                  <a:close/>
                  <a:moveTo>
                    <a:pt x="57" y="151"/>
                  </a:moveTo>
                  <a:cubicBezTo>
                    <a:pt x="50" y="151"/>
                    <a:pt x="45" y="145"/>
                    <a:pt x="45" y="139"/>
                  </a:cubicBezTo>
                  <a:cubicBezTo>
                    <a:pt x="45" y="132"/>
                    <a:pt x="50" y="126"/>
                    <a:pt x="57" y="126"/>
                  </a:cubicBezTo>
                  <a:cubicBezTo>
                    <a:pt x="63" y="126"/>
                    <a:pt x="69" y="132"/>
                    <a:pt x="69" y="139"/>
                  </a:cubicBezTo>
                  <a:cubicBezTo>
                    <a:pt x="69" y="145"/>
                    <a:pt x="63" y="151"/>
                    <a:pt x="57" y="151"/>
                  </a:cubicBezTo>
                  <a:close/>
                  <a:moveTo>
                    <a:pt x="127" y="118"/>
                  </a:moveTo>
                  <a:cubicBezTo>
                    <a:pt x="116" y="118"/>
                    <a:pt x="106" y="127"/>
                    <a:pt x="106" y="139"/>
                  </a:cubicBezTo>
                  <a:cubicBezTo>
                    <a:pt x="106" y="150"/>
                    <a:pt x="116" y="159"/>
                    <a:pt x="127" y="159"/>
                  </a:cubicBezTo>
                  <a:cubicBezTo>
                    <a:pt x="139" y="159"/>
                    <a:pt x="148" y="150"/>
                    <a:pt x="148" y="139"/>
                  </a:cubicBezTo>
                  <a:cubicBezTo>
                    <a:pt x="148" y="127"/>
                    <a:pt x="139" y="118"/>
                    <a:pt x="127" y="118"/>
                  </a:cubicBezTo>
                  <a:close/>
                  <a:moveTo>
                    <a:pt x="127" y="151"/>
                  </a:moveTo>
                  <a:cubicBezTo>
                    <a:pt x="120" y="151"/>
                    <a:pt x="115" y="145"/>
                    <a:pt x="115" y="139"/>
                  </a:cubicBezTo>
                  <a:cubicBezTo>
                    <a:pt x="115" y="132"/>
                    <a:pt x="120" y="126"/>
                    <a:pt x="127" y="126"/>
                  </a:cubicBezTo>
                  <a:cubicBezTo>
                    <a:pt x="134" y="126"/>
                    <a:pt x="139" y="132"/>
                    <a:pt x="139" y="139"/>
                  </a:cubicBezTo>
                  <a:cubicBezTo>
                    <a:pt x="139" y="145"/>
                    <a:pt x="134" y="151"/>
                    <a:pt x="127" y="151"/>
                  </a:cubicBezTo>
                  <a:close/>
                  <a:moveTo>
                    <a:pt x="281" y="118"/>
                  </a:moveTo>
                  <a:cubicBezTo>
                    <a:pt x="269" y="118"/>
                    <a:pt x="260" y="127"/>
                    <a:pt x="260" y="139"/>
                  </a:cubicBezTo>
                  <a:cubicBezTo>
                    <a:pt x="260" y="150"/>
                    <a:pt x="269" y="159"/>
                    <a:pt x="281" y="159"/>
                  </a:cubicBezTo>
                  <a:cubicBezTo>
                    <a:pt x="292" y="159"/>
                    <a:pt x="301" y="150"/>
                    <a:pt x="301" y="139"/>
                  </a:cubicBezTo>
                  <a:cubicBezTo>
                    <a:pt x="301" y="127"/>
                    <a:pt x="292" y="118"/>
                    <a:pt x="281" y="118"/>
                  </a:cubicBezTo>
                  <a:close/>
                  <a:moveTo>
                    <a:pt x="281" y="151"/>
                  </a:moveTo>
                  <a:cubicBezTo>
                    <a:pt x="274" y="151"/>
                    <a:pt x="269" y="145"/>
                    <a:pt x="269" y="139"/>
                  </a:cubicBezTo>
                  <a:cubicBezTo>
                    <a:pt x="269" y="132"/>
                    <a:pt x="274" y="126"/>
                    <a:pt x="281" y="126"/>
                  </a:cubicBezTo>
                  <a:cubicBezTo>
                    <a:pt x="287" y="126"/>
                    <a:pt x="293" y="132"/>
                    <a:pt x="293" y="139"/>
                  </a:cubicBezTo>
                  <a:cubicBezTo>
                    <a:pt x="293" y="145"/>
                    <a:pt x="287" y="151"/>
                    <a:pt x="281" y="15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lIns="72585" tIns="36293" rIns="72585" bIns="36293"/>
            <a:lstStyle/>
            <a:p>
              <a:endParaRPr lang="zh-CN" altLang="en-US"/>
            </a:p>
          </p:txBody>
        </p:sp>
      </p:grpSp>
    </p:spTree>
  </p:cSld>
  <p:clrMapOvr>
    <a:masterClrMapping/>
  </p:clrMapOvr>
  <p:transition spd="slow" advTm="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桌面\7.png"/>
          <p:cNvPicPr>
            <a:picLocks noChangeAspect="1" noChangeArrowheads="1"/>
          </p:cNvPicPr>
          <p:nvPr/>
        </p:nvPicPr>
        <p:blipFill rotWithShape="1">
          <a:blip r:embed="rId6">
            <a:extLst>
              <a:ext uri="{28A0092B-C50C-407E-A947-70E740481C1C}">
                <a14:useLocalDpi xmlns:a14="http://schemas.microsoft.com/office/drawing/2010/main" val="0"/>
              </a:ext>
            </a:extLst>
          </a:blip>
          <a:srcRect t="1560" b="1"/>
          <a:stretch>
            <a:fillRect/>
          </a:stretch>
        </p:blipFill>
        <p:spPr bwMode="auto">
          <a:xfrm>
            <a:off x="0" y="0"/>
            <a:ext cx="9721850" cy="5400675"/>
          </a:xfrm>
          <a:prstGeom prst="rect">
            <a:avLst/>
          </a:prstGeom>
          <a:noFill/>
          <a:extLst>
            <a:ext uri="{909E8E84-426E-40DD-AFC4-6F175D3DCCD1}">
              <a14:hiddenFill xmlns:a14="http://schemas.microsoft.com/office/drawing/2010/main">
                <a:solidFill>
                  <a:srgbClr val="FFFFFF"/>
                </a:solidFill>
              </a14:hiddenFill>
            </a:ext>
          </a:extLst>
        </p:spPr>
      </p:pic>
      <p:pic>
        <p:nvPicPr>
          <p:cNvPr id="20" name="欢快-背景音乐.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4311165" y="5691137"/>
            <a:ext cx="472088" cy="609600"/>
          </a:xfrm>
          <a:prstGeom prst="rect">
            <a:avLst/>
          </a:prstGeom>
        </p:spPr>
      </p:pic>
      <p:sp>
        <p:nvSpPr>
          <p:cNvPr id="35" name="文本框 12"/>
          <p:cNvSpPr txBox="1">
            <a:spLocks noChangeArrowheads="1"/>
          </p:cNvSpPr>
          <p:nvPr/>
        </p:nvSpPr>
        <p:spPr bwMode="auto">
          <a:xfrm>
            <a:off x="1030513" y="2268289"/>
            <a:ext cx="7843880" cy="630942"/>
          </a:xfrm>
          <a:prstGeom prst="rect">
            <a:avLst/>
          </a:prstGeom>
          <a:noFill/>
          <a:ln w="9525">
            <a:noFill/>
            <a:miter lim="800000"/>
          </a:ln>
        </p:spPr>
        <p:txBody>
          <a:bodyPr wrap="square">
            <a:spAutoFit/>
          </a:bodyPr>
          <a:lstStyle/>
          <a:p>
            <a:pPr algn="ctr"/>
            <a:r>
              <a:rPr lang="zh-CN" altLang="en-US" sz="3500" dirty="0">
                <a:solidFill>
                  <a:schemeClr val="accent1"/>
                </a:solidFill>
                <a:latin typeface="微软雅黑" panose="020B0503020204020204" pitchFamily="34" charset="-122"/>
                <a:ea typeface="微软雅黑" panose="020B0503020204020204" pitchFamily="34" charset="-122"/>
              </a:rPr>
              <a:t>年终总结、工作报告、商业汇报</a:t>
            </a:r>
          </a:p>
        </p:txBody>
      </p:sp>
      <p:sp>
        <p:nvSpPr>
          <p:cNvPr id="40" name="文本框 12"/>
          <p:cNvSpPr txBox="1">
            <a:spLocks noChangeArrowheads="1"/>
          </p:cNvSpPr>
          <p:nvPr/>
        </p:nvSpPr>
        <p:spPr bwMode="auto">
          <a:xfrm>
            <a:off x="2212306" y="1116161"/>
            <a:ext cx="5480295" cy="1107996"/>
          </a:xfrm>
          <a:prstGeom prst="rect">
            <a:avLst/>
          </a:prstGeom>
          <a:noFill/>
          <a:ln w="9525">
            <a:noFill/>
            <a:miter lim="800000"/>
          </a:ln>
        </p:spPr>
        <p:txBody>
          <a:bodyPr wrap="square">
            <a:spAutoFit/>
          </a:bodyPr>
          <a:lstStyle/>
          <a:p>
            <a:pPr algn="ctr"/>
            <a:r>
              <a:rPr lang="en-US" altLang="zh-CN" sz="6600" dirty="0">
                <a:solidFill>
                  <a:schemeClr val="accent1"/>
                </a:solidFill>
                <a:latin typeface="微软雅黑" panose="020B0503020204020204" pitchFamily="34" charset="-122"/>
                <a:ea typeface="微软雅黑" panose="020B0503020204020204" pitchFamily="34" charset="-122"/>
              </a:rPr>
              <a:t>THANK YOU</a:t>
            </a:r>
            <a:endParaRPr lang="zh-CN" altLang="en-US" sz="6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p14:vortex dir="r"/>
        <p:sndAc>
          <p:stSnd>
            <p:snd r:embed="rId5" name="chimes.wav"/>
          </p:stSnd>
        </p:sndAc>
      </p:transition>
    </mc:Choice>
    <mc:Fallback xmlns="">
      <p:transition spd="slow" advTm="0">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
                                        </p:tgtEl>
                                      </p:cBhvr>
                                    </p:cmd>
                                  </p:childTnLst>
                                </p:cTn>
                              </p:par>
                              <p:par>
                                <p:cTn id="7" presetID="42"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1000"/>
                                        <p:tgtEl>
                                          <p:spTgt spid="1026"/>
                                        </p:tgtEl>
                                      </p:cBhvr>
                                    </p:animEffect>
                                    <p:anim calcmode="lin" valueType="num">
                                      <p:cBhvr>
                                        <p:cTn id="10" dur="1000" fill="hold"/>
                                        <p:tgtEl>
                                          <p:spTgt spid="1026"/>
                                        </p:tgtEl>
                                        <p:attrNameLst>
                                          <p:attrName>ppt_x</p:attrName>
                                        </p:attrNameLst>
                                      </p:cBhvr>
                                      <p:tavLst>
                                        <p:tav tm="0">
                                          <p:val>
                                            <p:strVal val="#ppt_x"/>
                                          </p:val>
                                        </p:tav>
                                        <p:tav tm="100000">
                                          <p:val>
                                            <p:strVal val="#ppt_x"/>
                                          </p:val>
                                        </p:tav>
                                      </p:tavLst>
                                    </p:anim>
                                    <p:anim calcmode="lin" valueType="num">
                                      <p:cBhvr>
                                        <p:cTn id="11" dur="1000" fill="hold"/>
                                        <p:tgtEl>
                                          <p:spTgt spid="1026"/>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2" repeatCount="indefinite" fill="hold" display="0">
                  <p:stCondLst>
                    <p:cond delay="indefinite"/>
                  </p:stCondLst>
                  <p:endCondLst>
                    <p:cond evt="onStopAudio" delay="0">
                      <p:tgtEl>
                        <p:sldTgt/>
                      </p:tgtEl>
                    </p:cond>
                  </p:endCondLst>
                </p:cTn>
                <p:tgtEl>
                  <p:spTgt spid="20"/>
                </p:tgtEl>
              </p:cMediaNode>
            </p:audio>
          </p:childTnLst>
        </p:cTn>
      </p:par>
    </p:tnLst>
    <p:bldLst>
      <p:bldP spid="35"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77252" y="2742843"/>
            <a:ext cx="1858291" cy="1387673"/>
            <a:chOff x="1077252" y="2742843"/>
            <a:chExt cx="1858291" cy="1387673"/>
          </a:xfrm>
        </p:grpSpPr>
        <p:sp>
          <p:nvSpPr>
            <p:cNvPr id="44034" name="任意多边形 9"/>
            <p:cNvSpPr/>
            <p:nvPr/>
          </p:nvSpPr>
          <p:spPr bwMode="auto">
            <a:xfrm rot="16200000">
              <a:off x="1312561"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3"/>
            </a:solidFill>
            <a:ln>
              <a:noFill/>
            </a:ln>
          </p:spPr>
          <p:txBody>
            <a:bodyPr lIns="72585" tIns="36293" rIns="72585" bIns="36293"/>
            <a:lstStyle/>
            <a:p>
              <a:endParaRPr lang="zh-CN" altLang="en-US"/>
            </a:p>
          </p:txBody>
        </p:sp>
        <p:sp>
          <p:nvSpPr>
            <p:cNvPr id="6" name="椭圆 5"/>
            <p:cNvSpPr/>
            <p:nvPr/>
          </p:nvSpPr>
          <p:spPr>
            <a:xfrm>
              <a:off x="1250306" y="2907052"/>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20" name="文本框 19"/>
            <p:cNvSpPr txBox="1"/>
            <p:nvPr/>
          </p:nvSpPr>
          <p:spPr>
            <a:xfrm>
              <a:off x="1421892" y="3020378"/>
              <a:ext cx="680388" cy="90429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tx1">
                      <a:lumMod val="65000"/>
                      <a:lumOff val="35000"/>
                    </a:schemeClr>
                  </a:solidFill>
                  <a:latin typeface="+mn-lt"/>
                  <a:ea typeface="+mn-ea"/>
                </a:rPr>
                <a:t>STEP</a:t>
              </a:r>
            </a:p>
            <a:p>
              <a:pPr algn="ctr" fontAlgn="auto">
                <a:spcBef>
                  <a:spcPts val="0"/>
                </a:spcBef>
                <a:spcAft>
                  <a:spcPts val="0"/>
                </a:spcAft>
                <a:defRPr/>
              </a:pPr>
              <a:r>
                <a:rPr lang="en-US" altLang="zh-CN" sz="3800" dirty="0">
                  <a:solidFill>
                    <a:schemeClr val="tx1">
                      <a:lumMod val="65000"/>
                      <a:lumOff val="35000"/>
                    </a:schemeClr>
                  </a:solidFill>
                  <a:latin typeface="Impact" panose="020B0806030902050204" pitchFamily="34" charset="0"/>
                  <a:ea typeface="+mn-ea"/>
                </a:rPr>
                <a:t>01</a:t>
              </a:r>
              <a:endParaRPr lang="zh-CN" altLang="en-US" sz="3800" dirty="0">
                <a:solidFill>
                  <a:schemeClr val="tx1">
                    <a:lumMod val="65000"/>
                    <a:lumOff val="35000"/>
                  </a:schemeClr>
                </a:solidFill>
                <a:latin typeface="Impact" panose="020B0806030902050204" pitchFamily="34" charset="0"/>
                <a:ea typeface="+mn-ea"/>
              </a:endParaRPr>
            </a:p>
          </p:txBody>
        </p:sp>
      </p:grpSp>
      <p:grpSp>
        <p:nvGrpSpPr>
          <p:cNvPr id="3" name="组合 2"/>
          <p:cNvGrpSpPr/>
          <p:nvPr/>
        </p:nvGrpSpPr>
        <p:grpSpPr>
          <a:xfrm>
            <a:off x="3034281" y="2742843"/>
            <a:ext cx="1859557" cy="1387673"/>
            <a:chOff x="3034281" y="2742843"/>
            <a:chExt cx="1859557" cy="1387673"/>
          </a:xfrm>
        </p:grpSpPr>
        <p:sp>
          <p:nvSpPr>
            <p:cNvPr id="44038" name="任意多边形 21"/>
            <p:cNvSpPr/>
            <p:nvPr/>
          </p:nvSpPr>
          <p:spPr bwMode="auto">
            <a:xfrm rot="-5400000">
              <a:off x="3270223"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1"/>
            </a:solidFill>
            <a:ln>
              <a:noFill/>
            </a:ln>
          </p:spPr>
          <p:txBody>
            <a:bodyPr lIns="72585" tIns="36293" rIns="72585" bIns="36293"/>
            <a:lstStyle/>
            <a:p>
              <a:endParaRPr lang="zh-CN" altLang="en-US"/>
            </a:p>
          </p:txBody>
        </p:sp>
        <p:sp>
          <p:nvSpPr>
            <p:cNvPr id="23" name="椭圆 22"/>
            <p:cNvSpPr/>
            <p:nvPr/>
          </p:nvSpPr>
          <p:spPr>
            <a:xfrm>
              <a:off x="3207579"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30" name="文本框 29"/>
            <p:cNvSpPr txBox="1"/>
            <p:nvPr/>
          </p:nvSpPr>
          <p:spPr>
            <a:xfrm>
              <a:off x="3360566" y="3020378"/>
              <a:ext cx="680388" cy="90429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tx1">
                      <a:lumMod val="65000"/>
                      <a:lumOff val="35000"/>
                    </a:schemeClr>
                  </a:solidFill>
                  <a:latin typeface="+mn-lt"/>
                  <a:ea typeface="+mn-ea"/>
                </a:rPr>
                <a:t>STEP</a:t>
              </a:r>
            </a:p>
            <a:p>
              <a:pPr algn="ctr" fontAlgn="auto">
                <a:spcBef>
                  <a:spcPts val="0"/>
                </a:spcBef>
                <a:spcAft>
                  <a:spcPts val="0"/>
                </a:spcAft>
                <a:defRPr/>
              </a:pPr>
              <a:r>
                <a:rPr lang="en-US" altLang="zh-CN" sz="3800" dirty="0">
                  <a:solidFill>
                    <a:schemeClr val="tx1">
                      <a:lumMod val="65000"/>
                      <a:lumOff val="35000"/>
                    </a:schemeClr>
                  </a:solidFill>
                  <a:latin typeface="Impact" panose="020B0806030902050204" pitchFamily="34" charset="0"/>
                  <a:ea typeface="+mn-ea"/>
                </a:rPr>
                <a:t>02</a:t>
              </a:r>
              <a:endParaRPr lang="zh-CN" altLang="en-US" sz="3800" dirty="0">
                <a:solidFill>
                  <a:schemeClr val="tx1">
                    <a:lumMod val="65000"/>
                    <a:lumOff val="35000"/>
                  </a:schemeClr>
                </a:solidFill>
                <a:latin typeface="Impact" panose="020B0806030902050204" pitchFamily="34" charset="0"/>
                <a:ea typeface="+mn-ea"/>
              </a:endParaRPr>
            </a:p>
          </p:txBody>
        </p:sp>
      </p:grpSp>
      <p:grpSp>
        <p:nvGrpSpPr>
          <p:cNvPr id="4" name="组合 3"/>
          <p:cNvGrpSpPr/>
          <p:nvPr/>
        </p:nvGrpSpPr>
        <p:grpSpPr>
          <a:xfrm>
            <a:off x="4991310" y="2742843"/>
            <a:ext cx="1859557" cy="1387673"/>
            <a:chOff x="4991310" y="2742843"/>
            <a:chExt cx="1859557" cy="1387673"/>
          </a:xfrm>
        </p:grpSpPr>
        <p:sp>
          <p:nvSpPr>
            <p:cNvPr id="44042" name="任意多边形 24"/>
            <p:cNvSpPr/>
            <p:nvPr/>
          </p:nvSpPr>
          <p:spPr bwMode="auto">
            <a:xfrm rot="-5400000">
              <a:off x="5227252"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a:noFill/>
            </a:ln>
          </p:spPr>
          <p:txBody>
            <a:bodyPr lIns="72585" tIns="36293" rIns="72585" bIns="36293"/>
            <a:lstStyle/>
            <a:p>
              <a:endParaRPr lang="zh-CN" altLang="en-US"/>
            </a:p>
          </p:txBody>
        </p:sp>
        <p:sp>
          <p:nvSpPr>
            <p:cNvPr id="26" name="椭圆 25"/>
            <p:cNvSpPr/>
            <p:nvPr/>
          </p:nvSpPr>
          <p:spPr>
            <a:xfrm>
              <a:off x="5164851"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31" name="文本框 30"/>
            <p:cNvSpPr txBox="1"/>
            <p:nvPr/>
          </p:nvSpPr>
          <p:spPr>
            <a:xfrm>
              <a:off x="5337215" y="3020378"/>
              <a:ext cx="680388" cy="90429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tx1">
                      <a:lumMod val="65000"/>
                      <a:lumOff val="35000"/>
                    </a:schemeClr>
                  </a:solidFill>
                  <a:latin typeface="+mn-lt"/>
                  <a:ea typeface="+mn-ea"/>
                </a:rPr>
                <a:t>STEP</a:t>
              </a:r>
            </a:p>
            <a:p>
              <a:pPr algn="ctr" fontAlgn="auto">
                <a:spcBef>
                  <a:spcPts val="0"/>
                </a:spcBef>
                <a:spcAft>
                  <a:spcPts val="0"/>
                </a:spcAft>
                <a:defRPr/>
              </a:pPr>
              <a:r>
                <a:rPr lang="en-US" altLang="zh-CN" sz="3800" dirty="0">
                  <a:solidFill>
                    <a:schemeClr val="tx1">
                      <a:lumMod val="65000"/>
                      <a:lumOff val="35000"/>
                    </a:schemeClr>
                  </a:solidFill>
                  <a:latin typeface="Impact" panose="020B0806030902050204" pitchFamily="34" charset="0"/>
                  <a:ea typeface="+mn-ea"/>
                </a:rPr>
                <a:t>03</a:t>
              </a:r>
              <a:endParaRPr lang="zh-CN" altLang="en-US" sz="3800" dirty="0">
                <a:solidFill>
                  <a:schemeClr val="tx1">
                    <a:lumMod val="65000"/>
                    <a:lumOff val="35000"/>
                  </a:schemeClr>
                </a:solidFill>
                <a:latin typeface="Impact" panose="020B0806030902050204" pitchFamily="34" charset="0"/>
                <a:ea typeface="+mn-ea"/>
              </a:endParaRPr>
            </a:p>
          </p:txBody>
        </p:sp>
      </p:grpSp>
      <p:grpSp>
        <p:nvGrpSpPr>
          <p:cNvPr id="5" name="组合 4"/>
          <p:cNvGrpSpPr/>
          <p:nvPr/>
        </p:nvGrpSpPr>
        <p:grpSpPr>
          <a:xfrm>
            <a:off x="6949604" y="2742843"/>
            <a:ext cx="1858291" cy="1387673"/>
            <a:chOff x="6949604" y="2742843"/>
            <a:chExt cx="1858291" cy="1387673"/>
          </a:xfrm>
        </p:grpSpPr>
        <p:sp>
          <p:nvSpPr>
            <p:cNvPr id="44046" name="任意多边形 27"/>
            <p:cNvSpPr/>
            <p:nvPr/>
          </p:nvSpPr>
          <p:spPr bwMode="auto">
            <a:xfrm rot="-5400000">
              <a:off x="7184913"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4"/>
            </a:solidFill>
            <a:ln>
              <a:noFill/>
            </a:ln>
          </p:spPr>
          <p:txBody>
            <a:bodyPr lIns="72585" tIns="36293" rIns="72585" bIns="36293"/>
            <a:lstStyle/>
            <a:p>
              <a:endParaRPr lang="zh-CN" altLang="en-US"/>
            </a:p>
          </p:txBody>
        </p:sp>
        <p:sp>
          <p:nvSpPr>
            <p:cNvPr id="29" name="椭圆 28"/>
            <p:cNvSpPr/>
            <p:nvPr/>
          </p:nvSpPr>
          <p:spPr>
            <a:xfrm>
              <a:off x="7122123"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32" name="文本框 31"/>
            <p:cNvSpPr txBox="1"/>
            <p:nvPr/>
          </p:nvSpPr>
          <p:spPr>
            <a:xfrm>
              <a:off x="7311966" y="3020378"/>
              <a:ext cx="680388" cy="90429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tx1">
                      <a:lumMod val="65000"/>
                      <a:lumOff val="35000"/>
                    </a:schemeClr>
                  </a:solidFill>
                  <a:latin typeface="+mn-lt"/>
                  <a:ea typeface="+mn-ea"/>
                </a:rPr>
                <a:t>STEP</a:t>
              </a:r>
            </a:p>
            <a:p>
              <a:pPr algn="ctr" fontAlgn="auto">
                <a:spcBef>
                  <a:spcPts val="0"/>
                </a:spcBef>
                <a:spcAft>
                  <a:spcPts val="0"/>
                </a:spcAft>
                <a:defRPr/>
              </a:pPr>
              <a:r>
                <a:rPr lang="en-US" altLang="zh-CN" sz="3800" dirty="0">
                  <a:solidFill>
                    <a:schemeClr val="tx1">
                      <a:lumMod val="65000"/>
                      <a:lumOff val="35000"/>
                    </a:schemeClr>
                  </a:solidFill>
                  <a:latin typeface="Impact" panose="020B0806030902050204" pitchFamily="34" charset="0"/>
                  <a:ea typeface="+mn-ea"/>
                </a:rPr>
                <a:t>04</a:t>
              </a:r>
              <a:endParaRPr lang="zh-CN" altLang="en-US" sz="3800" dirty="0">
                <a:solidFill>
                  <a:schemeClr val="tx1">
                    <a:lumMod val="65000"/>
                    <a:lumOff val="35000"/>
                  </a:schemeClr>
                </a:solidFill>
                <a:latin typeface="Impact" panose="020B0806030902050204" pitchFamily="34" charset="0"/>
                <a:ea typeface="+mn-ea"/>
              </a:endParaRPr>
            </a:p>
          </p:txBody>
        </p:sp>
      </p:grpSp>
      <p:grpSp>
        <p:nvGrpSpPr>
          <p:cNvPr id="24" name="组合 98"/>
          <p:cNvGrpSpPr/>
          <p:nvPr/>
        </p:nvGrpSpPr>
        <p:grpSpPr bwMode="auto">
          <a:xfrm>
            <a:off x="1116509" y="1748644"/>
            <a:ext cx="1919053" cy="830937"/>
            <a:chOff x="3508035" y="4207856"/>
            <a:chExt cx="2407376" cy="1055569"/>
          </a:xfrm>
        </p:grpSpPr>
        <p:sp>
          <p:nvSpPr>
            <p:cNvPr id="25"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27"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28" name="组合 98"/>
          <p:cNvGrpSpPr/>
          <p:nvPr/>
        </p:nvGrpSpPr>
        <p:grpSpPr bwMode="auto">
          <a:xfrm>
            <a:off x="3064595" y="1748644"/>
            <a:ext cx="1919053" cy="830937"/>
            <a:chOff x="3508035" y="4207856"/>
            <a:chExt cx="2407376" cy="1055569"/>
          </a:xfrm>
        </p:grpSpPr>
        <p:sp>
          <p:nvSpPr>
            <p:cNvPr id="36"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7"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8" name="组合 98"/>
          <p:cNvGrpSpPr/>
          <p:nvPr/>
        </p:nvGrpSpPr>
        <p:grpSpPr bwMode="auto">
          <a:xfrm>
            <a:off x="5020395" y="1748644"/>
            <a:ext cx="1919053" cy="830937"/>
            <a:chOff x="3508035" y="4207856"/>
            <a:chExt cx="2407376" cy="1055569"/>
          </a:xfrm>
        </p:grpSpPr>
        <p:sp>
          <p:nvSpPr>
            <p:cNvPr id="39"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0"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46" name="组合 98"/>
          <p:cNvGrpSpPr/>
          <p:nvPr/>
        </p:nvGrpSpPr>
        <p:grpSpPr bwMode="auto">
          <a:xfrm>
            <a:off x="7052395" y="1748644"/>
            <a:ext cx="1919053" cy="830937"/>
            <a:chOff x="3508035" y="4207856"/>
            <a:chExt cx="2407376" cy="1055569"/>
          </a:xfrm>
        </p:grpSpPr>
        <p:sp>
          <p:nvSpPr>
            <p:cNvPr id="47"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8"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3" name="组合 32"/>
          <p:cNvGrpSpPr/>
          <p:nvPr/>
        </p:nvGrpSpPr>
        <p:grpSpPr>
          <a:xfrm>
            <a:off x="0" y="144052"/>
            <a:ext cx="9721850" cy="324036"/>
            <a:chOff x="0" y="144052"/>
            <a:chExt cx="9721850" cy="324036"/>
          </a:xfrm>
        </p:grpSpPr>
        <p:cxnSp>
          <p:nvCxnSpPr>
            <p:cNvPr id="34" name="直接连接符 33"/>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1260525" y="144052"/>
              <a:ext cx="2066885" cy="319659"/>
              <a:chOff x="2559580" y="72044"/>
              <a:chExt cx="2066885" cy="319659"/>
            </a:xfrm>
          </p:grpSpPr>
          <p:sp>
            <p:nvSpPr>
              <p:cNvPr id="50" name="五边形 4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41" name="组合 40"/>
            <p:cNvGrpSpPr/>
            <p:nvPr/>
          </p:nvGrpSpPr>
          <p:grpSpPr>
            <a:xfrm>
              <a:off x="2740163" y="144052"/>
              <a:ext cx="2066885" cy="319659"/>
              <a:chOff x="4972411" y="72044"/>
              <a:chExt cx="2066885" cy="319659"/>
            </a:xfrm>
          </p:grpSpPr>
          <p:sp>
            <p:nvSpPr>
              <p:cNvPr id="45" name="五边形 4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42" name="组合 41"/>
            <p:cNvGrpSpPr/>
            <p:nvPr/>
          </p:nvGrpSpPr>
          <p:grpSpPr>
            <a:xfrm>
              <a:off x="4212853" y="144052"/>
              <a:ext cx="2066885" cy="319659"/>
              <a:chOff x="7404958" y="72044"/>
              <a:chExt cx="2066885" cy="319659"/>
            </a:xfrm>
          </p:grpSpPr>
          <p:sp>
            <p:nvSpPr>
              <p:cNvPr id="43" name="五边形 4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52" name="组合 51"/>
          <p:cNvGrpSpPr/>
          <p:nvPr/>
        </p:nvGrpSpPr>
        <p:grpSpPr>
          <a:xfrm>
            <a:off x="-179635" y="108049"/>
            <a:ext cx="2066885" cy="468053"/>
            <a:chOff x="121344" y="72044"/>
            <a:chExt cx="2066885" cy="468053"/>
          </a:xfrm>
        </p:grpSpPr>
        <p:sp>
          <p:nvSpPr>
            <p:cNvPr id="53" name="五边形 52"/>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50" fill="hold"/>
                                        <p:tgtEl>
                                          <p:spTgt spid="33"/>
                                        </p:tgtEl>
                                        <p:attrNameLst>
                                          <p:attrName>ppt_x</p:attrName>
                                        </p:attrNameLst>
                                      </p:cBhvr>
                                      <p:tavLst>
                                        <p:tav tm="0">
                                          <p:val>
                                            <p:strVal val="1+#ppt_w/2"/>
                                          </p:val>
                                        </p:tav>
                                        <p:tav tm="100000">
                                          <p:val>
                                            <p:strVal val="#ppt_x"/>
                                          </p:val>
                                        </p:tav>
                                      </p:tavLst>
                                    </p:anim>
                                    <p:anim calcmode="lin" valueType="num">
                                      <p:cBhvr additive="base">
                                        <p:cTn id="8" dur="25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250" fill="hold"/>
                                        <p:tgtEl>
                                          <p:spTgt spid="52"/>
                                        </p:tgtEl>
                                        <p:attrNameLst>
                                          <p:attrName>ppt_x</p:attrName>
                                        </p:attrNameLst>
                                      </p:cBhvr>
                                      <p:tavLst>
                                        <p:tav tm="0">
                                          <p:val>
                                            <p:strVal val="#ppt_x"/>
                                          </p:val>
                                        </p:tav>
                                        <p:tav tm="100000">
                                          <p:val>
                                            <p:strVal val="#ppt_x"/>
                                          </p:val>
                                        </p:tav>
                                      </p:tavLst>
                                    </p:anim>
                                    <p:anim calcmode="lin" valueType="num">
                                      <p:cBhvr additive="base">
                                        <p:cTn id="13" dur="250" fill="hold"/>
                                        <p:tgtEl>
                                          <p:spTgt spid="5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0-#ppt_w/2"/>
                                          </p:val>
                                        </p:tav>
                                        <p:tav tm="100000">
                                          <p:val>
                                            <p:strVal val="#ppt_x"/>
                                          </p:val>
                                        </p:tav>
                                      </p:tavLst>
                                    </p:anim>
                                    <p:anim calcmode="lin" valueType="num">
                                      <p:cBhvr additive="base">
                                        <p:cTn id="18" dur="25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250"/>
                                        <p:tgtEl>
                                          <p:spTgt spid="24"/>
                                        </p:tgtEl>
                                      </p:cBhvr>
                                    </p:animEffec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50" fill="hold"/>
                                        <p:tgtEl>
                                          <p:spTgt spid="3"/>
                                        </p:tgtEl>
                                        <p:attrNameLst>
                                          <p:attrName>ppt_x</p:attrName>
                                        </p:attrNameLst>
                                      </p:cBhvr>
                                      <p:tavLst>
                                        <p:tav tm="0">
                                          <p:val>
                                            <p:strVal val="0-#ppt_w/2"/>
                                          </p:val>
                                        </p:tav>
                                        <p:tav tm="100000">
                                          <p:val>
                                            <p:strVal val="#ppt_x"/>
                                          </p:val>
                                        </p:tav>
                                      </p:tavLst>
                                    </p:anim>
                                    <p:anim calcmode="lin" valueType="num">
                                      <p:cBhvr additive="base">
                                        <p:cTn id="27" dur="25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250"/>
                                        <p:tgtEl>
                                          <p:spTgt spid="28"/>
                                        </p:tgtEl>
                                      </p:cBhvr>
                                    </p:animEffect>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250" fill="hold"/>
                                        <p:tgtEl>
                                          <p:spTgt spid="4"/>
                                        </p:tgtEl>
                                        <p:attrNameLst>
                                          <p:attrName>ppt_x</p:attrName>
                                        </p:attrNameLst>
                                      </p:cBhvr>
                                      <p:tavLst>
                                        <p:tav tm="0">
                                          <p:val>
                                            <p:strVal val="0-#ppt_w/2"/>
                                          </p:val>
                                        </p:tav>
                                        <p:tav tm="100000">
                                          <p:val>
                                            <p:strVal val="#ppt_x"/>
                                          </p:val>
                                        </p:tav>
                                      </p:tavLst>
                                    </p:anim>
                                    <p:anim calcmode="lin" valueType="num">
                                      <p:cBhvr additive="base">
                                        <p:cTn id="36" dur="250" fill="hold"/>
                                        <p:tgtEl>
                                          <p:spTgt spid="4"/>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14" presetClass="entr" presetSubtype="10"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randombar(horizontal)">
                                      <p:cBhvr>
                                        <p:cTn id="40" dur="250"/>
                                        <p:tgtEl>
                                          <p:spTgt spid="38"/>
                                        </p:tgtEl>
                                      </p:cBhvr>
                                    </p:animEffect>
                                  </p:childTnLst>
                                </p:cTn>
                              </p:par>
                            </p:childTnLst>
                          </p:cTn>
                        </p:par>
                        <p:par>
                          <p:cTn id="41" fill="hold">
                            <p:stCondLst>
                              <p:cond delay="4000"/>
                            </p:stCondLst>
                            <p:childTnLst>
                              <p:par>
                                <p:cTn id="42" presetID="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250" fill="hold"/>
                                        <p:tgtEl>
                                          <p:spTgt spid="5"/>
                                        </p:tgtEl>
                                        <p:attrNameLst>
                                          <p:attrName>ppt_x</p:attrName>
                                        </p:attrNameLst>
                                      </p:cBhvr>
                                      <p:tavLst>
                                        <p:tav tm="0">
                                          <p:val>
                                            <p:strVal val="0-#ppt_w/2"/>
                                          </p:val>
                                        </p:tav>
                                        <p:tav tm="100000">
                                          <p:val>
                                            <p:strVal val="#ppt_x"/>
                                          </p:val>
                                        </p:tav>
                                      </p:tavLst>
                                    </p:anim>
                                    <p:anim calcmode="lin" valueType="num">
                                      <p:cBhvr additive="base">
                                        <p:cTn id="45" dur="25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14" presetClass="entr" presetSubtype="10"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randombar(horizontal)">
                                      <p:cBhvr>
                                        <p:cTn id="49"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308475" y="767110"/>
            <a:ext cx="2713038" cy="2592388"/>
            <a:chOff x="3792217" y="1160192"/>
            <a:chExt cx="2713480" cy="2592289"/>
          </a:xfrm>
        </p:grpSpPr>
        <p:grpSp>
          <p:nvGrpSpPr>
            <p:cNvPr id="31760" name="组合 26"/>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61" name="矩形 27"/>
            <p:cNvSpPr>
              <a:spLocks noChangeArrowheads="1"/>
            </p:cNvSpPr>
            <p:nvPr/>
          </p:nvSpPr>
          <p:spPr bwMode="auto">
            <a:xfrm>
              <a:off x="3792217" y="1695707"/>
              <a:ext cx="271348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600" b="1">
                  <a:solidFill>
                    <a:srgbClr val="F8F8F8"/>
                  </a:solidFill>
                  <a:latin typeface="微软雅黑" panose="020B0503020204020204" pitchFamily="34" charset="-122"/>
                  <a:ea typeface="微软雅黑" panose="020B0503020204020204" pitchFamily="34" charset="-122"/>
                </a:rPr>
                <a:t>① </a:t>
              </a:r>
              <a:endParaRPr lang="en-US" altLang="zh-CN" sz="3600"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2400" b="1">
                  <a:solidFill>
                    <a:srgbClr val="F8F8F8"/>
                  </a:solidFill>
                  <a:latin typeface="微软雅黑" panose="020B0503020204020204" pitchFamily="34" charset="-122"/>
                  <a:ea typeface="微软雅黑" panose="020B0503020204020204" pitchFamily="34" charset="-122"/>
                </a:rPr>
                <a:t>您的标题</a:t>
              </a:r>
              <a:endParaRPr lang="zh-CN" altLang="en-US" sz="2400" b="1">
                <a:solidFill>
                  <a:srgbClr val="F8F8F8"/>
                </a:solidFill>
                <a:ea typeface="微软雅黑" panose="020B0503020204020204" pitchFamily="34" charset="-122"/>
              </a:endParaRPr>
            </a:p>
          </p:txBody>
        </p:sp>
      </p:grpSp>
      <p:grpSp>
        <p:nvGrpSpPr>
          <p:cNvPr id="5" name="组合 32"/>
          <p:cNvGrpSpPr/>
          <p:nvPr/>
        </p:nvGrpSpPr>
        <p:grpSpPr bwMode="auto">
          <a:xfrm>
            <a:off x="3121026" y="2595910"/>
            <a:ext cx="2182813" cy="2085975"/>
            <a:chOff x="3792217" y="1160192"/>
            <a:chExt cx="2713479" cy="2592289"/>
          </a:xfrm>
        </p:grpSpPr>
        <p:grpSp>
          <p:nvGrpSpPr>
            <p:cNvPr id="31756" name="组合 33"/>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accent4"/>
                  </a:solidFill>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57" name="矩形 34"/>
            <p:cNvSpPr>
              <a:spLocks noChangeArrowheads="1"/>
            </p:cNvSpPr>
            <p:nvPr/>
          </p:nvSpPr>
          <p:spPr bwMode="auto">
            <a:xfrm>
              <a:off x="3792217" y="1695707"/>
              <a:ext cx="2713479" cy="125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800" b="1">
                  <a:solidFill>
                    <a:srgbClr val="F8F8F8"/>
                  </a:solidFill>
                  <a:latin typeface="微软雅黑" panose="020B0503020204020204" pitchFamily="34" charset="-122"/>
                  <a:ea typeface="微软雅黑" panose="020B0503020204020204" pitchFamily="34" charset="-122"/>
                </a:rPr>
                <a:t>② </a:t>
              </a:r>
              <a:endParaRPr lang="en-US" altLang="zh-CN" sz="2800"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800" b="1">
                  <a:solidFill>
                    <a:srgbClr val="F8F8F8"/>
                  </a:solidFill>
                  <a:latin typeface="微软雅黑" panose="020B0503020204020204" pitchFamily="34" charset="-122"/>
                  <a:ea typeface="微软雅黑" panose="020B0503020204020204" pitchFamily="34" charset="-122"/>
                </a:rPr>
                <a:t>您的标题</a:t>
              </a:r>
              <a:endParaRPr lang="zh-CN" altLang="en-US" sz="1800" b="1">
                <a:solidFill>
                  <a:srgbClr val="F8F8F8"/>
                </a:solidFill>
                <a:ea typeface="微软雅黑" panose="020B0503020204020204" pitchFamily="34" charset="-122"/>
              </a:endParaRPr>
            </a:p>
          </p:txBody>
        </p:sp>
      </p:grpSp>
      <p:grpSp>
        <p:nvGrpSpPr>
          <p:cNvPr id="8" name="组合 39"/>
          <p:cNvGrpSpPr/>
          <p:nvPr/>
        </p:nvGrpSpPr>
        <p:grpSpPr bwMode="auto">
          <a:xfrm>
            <a:off x="2849563" y="1210022"/>
            <a:ext cx="1803400" cy="1720850"/>
            <a:chOff x="3792217" y="1160192"/>
            <a:chExt cx="2713479" cy="2592289"/>
          </a:xfrm>
        </p:grpSpPr>
        <p:grpSp>
          <p:nvGrpSpPr>
            <p:cNvPr id="31752" name="组合 62"/>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53" name="矩形 63"/>
            <p:cNvSpPr>
              <a:spLocks noChangeArrowheads="1"/>
            </p:cNvSpPr>
            <p:nvPr/>
          </p:nvSpPr>
          <p:spPr bwMode="auto">
            <a:xfrm>
              <a:off x="3792217" y="1512117"/>
              <a:ext cx="2713479" cy="152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800" b="1" dirty="0">
                  <a:solidFill>
                    <a:srgbClr val="F8F8F8"/>
                  </a:solidFill>
                  <a:latin typeface="微软雅黑" panose="020B0503020204020204" pitchFamily="34" charset="-122"/>
                  <a:ea typeface="微软雅黑" panose="020B0503020204020204" pitchFamily="34" charset="-122"/>
                </a:rPr>
                <a:t>③ </a:t>
              </a:r>
              <a:endParaRPr lang="en-US" altLang="zh-CN" sz="2800" b="1" dirty="0">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800" b="1" dirty="0">
                  <a:solidFill>
                    <a:srgbClr val="F8F8F8"/>
                  </a:solidFill>
                  <a:latin typeface="微软雅黑" panose="020B0503020204020204" pitchFamily="34" charset="-122"/>
                  <a:ea typeface="微软雅黑" panose="020B0503020204020204" pitchFamily="34" charset="-122"/>
                </a:rPr>
                <a:t>您的标题</a:t>
              </a:r>
              <a:endParaRPr lang="zh-CN" altLang="en-US" sz="1800" b="1" dirty="0">
                <a:solidFill>
                  <a:srgbClr val="F8F8F8"/>
                </a:solidFill>
                <a:ea typeface="微软雅黑" panose="020B0503020204020204" pitchFamily="34" charset="-122"/>
              </a:endParaRPr>
            </a:p>
          </p:txBody>
        </p:sp>
      </p:grpSp>
      <p:sp>
        <p:nvSpPr>
          <p:cNvPr id="69" name="矩形 68"/>
          <p:cNvSpPr/>
          <p:nvPr/>
        </p:nvSpPr>
        <p:spPr>
          <a:xfrm>
            <a:off x="5311775" y="3935759"/>
            <a:ext cx="3365500" cy="1312661"/>
          </a:xfrm>
          <a:prstGeom prst="rect">
            <a:avLst/>
          </a:prstGeom>
        </p:spPr>
        <p:txBody>
          <a:bodyPr lIns="91435" tIns="45717" rIns="91435" bIns="45717">
            <a:spAutoFit/>
          </a:bodyPr>
          <a:lstStyle/>
          <a:p>
            <a:pPr defTabSz="967740" fontAlgn="auto">
              <a:lnSpc>
                <a:spcPct val="130000"/>
              </a:lnSpc>
              <a:spcBef>
                <a:spcPts val="0"/>
              </a:spcBef>
              <a:spcAft>
                <a:spcPts val="0"/>
              </a:spcAft>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67740" fontAlgn="auto">
              <a:lnSpc>
                <a:spcPct val="130000"/>
              </a:lnSpc>
              <a:spcBef>
                <a:spcPts val="0"/>
              </a:spcBef>
              <a:spcAft>
                <a:spcPts val="0"/>
              </a:spcAft>
              <a:defRPr/>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7021514" y="1459259"/>
            <a:ext cx="2447925" cy="1552727"/>
          </a:xfrm>
          <a:prstGeom prst="rect">
            <a:avLst/>
          </a:prstGeom>
        </p:spPr>
        <p:txBody>
          <a:bodyPr lIns="91435" tIns="45717" rIns="91435" bIns="45717">
            <a:spAutoFit/>
          </a:bodyPr>
          <a:lstStyle/>
          <a:p>
            <a:pPr defTabSz="967740" fontAlgn="auto">
              <a:lnSpc>
                <a:spcPct val="130000"/>
              </a:lnSpc>
              <a:spcBef>
                <a:spcPts val="0"/>
              </a:spcBef>
              <a:spcAft>
                <a:spcPts val="0"/>
              </a:spcAft>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67740" fontAlgn="auto">
              <a:lnSpc>
                <a:spcPct val="130000"/>
              </a:lnSpc>
              <a:spcBef>
                <a:spcPts val="0"/>
              </a:spcBef>
              <a:spcAft>
                <a:spcPts val="0"/>
              </a:spcAft>
              <a:defRPr/>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539751" y="2267297"/>
            <a:ext cx="2449513" cy="1552727"/>
          </a:xfrm>
          <a:prstGeom prst="rect">
            <a:avLst/>
          </a:prstGeom>
        </p:spPr>
        <p:txBody>
          <a:bodyPr lIns="91435" tIns="45717" rIns="91435" bIns="45717">
            <a:spAutoFit/>
          </a:bodyPr>
          <a:lstStyle/>
          <a:p>
            <a:pPr defTabSz="967740" fontAlgn="auto">
              <a:lnSpc>
                <a:spcPct val="130000"/>
              </a:lnSpc>
              <a:spcBef>
                <a:spcPts val="0"/>
              </a:spcBef>
              <a:spcAft>
                <a:spcPts val="0"/>
              </a:spcAft>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67740" fontAlgn="auto">
              <a:lnSpc>
                <a:spcPct val="130000"/>
              </a:lnSpc>
              <a:spcBef>
                <a:spcPts val="0"/>
              </a:spcBef>
              <a:spcAft>
                <a:spcPts val="0"/>
              </a:spcAft>
              <a:defRPr/>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0" y="144052"/>
            <a:ext cx="9721850" cy="324036"/>
            <a:chOff x="0" y="144052"/>
            <a:chExt cx="9721850" cy="324036"/>
          </a:xfrm>
        </p:grpSpPr>
        <p:cxnSp>
          <p:nvCxnSpPr>
            <p:cNvPr id="27" name="直接连接符 2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1260525" y="144052"/>
              <a:ext cx="2066885" cy="319659"/>
              <a:chOff x="2559580" y="72044"/>
              <a:chExt cx="2066885" cy="319659"/>
            </a:xfrm>
          </p:grpSpPr>
          <p:sp>
            <p:nvSpPr>
              <p:cNvPr id="41" name="五边形 40"/>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30" name="组合 29"/>
            <p:cNvGrpSpPr/>
            <p:nvPr/>
          </p:nvGrpSpPr>
          <p:grpSpPr>
            <a:xfrm>
              <a:off x="2740163" y="144052"/>
              <a:ext cx="2066885" cy="319659"/>
              <a:chOff x="4972411" y="72044"/>
              <a:chExt cx="2066885" cy="319659"/>
            </a:xfrm>
          </p:grpSpPr>
          <p:sp>
            <p:nvSpPr>
              <p:cNvPr id="37" name="五边形 36"/>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33" name="组合 32"/>
            <p:cNvGrpSpPr/>
            <p:nvPr/>
          </p:nvGrpSpPr>
          <p:grpSpPr>
            <a:xfrm>
              <a:off x="4212853" y="144052"/>
              <a:ext cx="2066885" cy="319659"/>
              <a:chOff x="7404958" y="72044"/>
              <a:chExt cx="2066885" cy="319659"/>
            </a:xfrm>
          </p:grpSpPr>
          <p:sp>
            <p:nvSpPr>
              <p:cNvPr id="34" name="五边形 33"/>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43" name="组合 42"/>
          <p:cNvGrpSpPr/>
          <p:nvPr/>
        </p:nvGrpSpPr>
        <p:grpSpPr>
          <a:xfrm>
            <a:off x="-179635" y="108049"/>
            <a:ext cx="2066885" cy="468053"/>
            <a:chOff x="121344" y="72044"/>
            <a:chExt cx="2066885" cy="468053"/>
          </a:xfrm>
        </p:grpSpPr>
        <p:sp>
          <p:nvSpPr>
            <p:cNvPr id="44" name="五边形 43"/>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1+#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250" fill="hold"/>
                                        <p:tgtEl>
                                          <p:spTgt spid="43"/>
                                        </p:tgtEl>
                                        <p:attrNameLst>
                                          <p:attrName>ppt_x</p:attrName>
                                        </p:attrNameLst>
                                      </p:cBhvr>
                                      <p:tavLst>
                                        <p:tav tm="0">
                                          <p:val>
                                            <p:strVal val="#ppt_x"/>
                                          </p:val>
                                        </p:tav>
                                        <p:tav tm="100000">
                                          <p:val>
                                            <p:strVal val="#ppt_x"/>
                                          </p:val>
                                        </p:tav>
                                      </p:tavLst>
                                    </p:anim>
                                    <p:anim calcmode="lin" valueType="num">
                                      <p:cBhvr additive="base">
                                        <p:cTn id="13" dur="250" fill="hold"/>
                                        <p:tgtEl>
                                          <p:spTgt spid="4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3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strVal val="(6*min(max(#ppt_w*#ppt_h,.3),1)-7.4)/-.7*#ppt_w"/>
                                          </p:val>
                                        </p:tav>
                                        <p:tav tm="100000">
                                          <p:val>
                                            <p:strVal val="#ppt_w"/>
                                          </p:val>
                                        </p:tav>
                                      </p:tavLst>
                                    </p:anim>
                                    <p:anim calcmode="lin" valueType="num">
                                      <p:cBhvr>
                                        <p:cTn id="18" dur="250" fill="hold"/>
                                        <p:tgtEl>
                                          <p:spTgt spid="2"/>
                                        </p:tgtEl>
                                        <p:attrNameLst>
                                          <p:attrName>ppt_h</p:attrName>
                                        </p:attrNameLst>
                                      </p:cBhvr>
                                      <p:tavLst>
                                        <p:tav tm="0">
                                          <p:val>
                                            <p:strVal val="(6*min(max(#ppt_w*#ppt_h,.3),1)-7.4)/-.7*#ppt_h"/>
                                          </p:val>
                                        </p:tav>
                                        <p:tav tm="100000">
                                          <p:val>
                                            <p:strVal val="#ppt_h"/>
                                          </p:val>
                                        </p:tav>
                                      </p:tavLst>
                                    </p:anim>
                                    <p:anim calcmode="lin" valueType="num">
                                      <p:cBhvr>
                                        <p:cTn id="19" dur="250" fill="hold"/>
                                        <p:tgtEl>
                                          <p:spTgt spid="2"/>
                                        </p:tgtEl>
                                        <p:attrNameLst>
                                          <p:attrName>ppt_x</p:attrName>
                                        </p:attrNameLst>
                                      </p:cBhvr>
                                      <p:tavLst>
                                        <p:tav tm="0">
                                          <p:val>
                                            <p:fltVal val="0.5"/>
                                          </p:val>
                                        </p:tav>
                                        <p:tav tm="100000">
                                          <p:val>
                                            <p:strVal val="#ppt_x"/>
                                          </p:val>
                                        </p:tav>
                                      </p:tavLst>
                                    </p:anim>
                                    <p:anim calcmode="lin" valueType="num">
                                      <p:cBhvr>
                                        <p:cTn id="20" dur="2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1500"/>
                            </p:stCondLst>
                            <p:childTnLst>
                              <p:par>
                                <p:cTn id="22" presetID="23" presetClass="entr" presetSubtype="3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50" fill="hold"/>
                                        <p:tgtEl>
                                          <p:spTgt spid="5"/>
                                        </p:tgtEl>
                                        <p:attrNameLst>
                                          <p:attrName>ppt_w</p:attrName>
                                        </p:attrNameLst>
                                      </p:cBhvr>
                                      <p:tavLst>
                                        <p:tav tm="0">
                                          <p:val>
                                            <p:strVal val="(6*min(max(#ppt_w*#ppt_h,.3),1)-7.4)/-.7*#ppt_w"/>
                                          </p:val>
                                        </p:tav>
                                        <p:tav tm="100000">
                                          <p:val>
                                            <p:strVal val="#ppt_w"/>
                                          </p:val>
                                        </p:tav>
                                      </p:tavLst>
                                    </p:anim>
                                    <p:anim calcmode="lin" valueType="num">
                                      <p:cBhvr>
                                        <p:cTn id="25" dur="250" fill="hold"/>
                                        <p:tgtEl>
                                          <p:spTgt spid="5"/>
                                        </p:tgtEl>
                                        <p:attrNameLst>
                                          <p:attrName>ppt_h</p:attrName>
                                        </p:attrNameLst>
                                      </p:cBhvr>
                                      <p:tavLst>
                                        <p:tav tm="0">
                                          <p:val>
                                            <p:strVal val="(6*min(max(#ppt_w*#ppt_h,.3),1)-7.4)/-.7*#ppt_h"/>
                                          </p:val>
                                        </p:tav>
                                        <p:tav tm="100000">
                                          <p:val>
                                            <p:strVal val="#ppt_h"/>
                                          </p:val>
                                        </p:tav>
                                      </p:tavLst>
                                    </p:anim>
                                    <p:anim calcmode="lin" valueType="num">
                                      <p:cBhvr>
                                        <p:cTn id="26" dur="250" fill="hold"/>
                                        <p:tgtEl>
                                          <p:spTgt spid="5"/>
                                        </p:tgtEl>
                                        <p:attrNameLst>
                                          <p:attrName>ppt_x</p:attrName>
                                        </p:attrNameLst>
                                      </p:cBhvr>
                                      <p:tavLst>
                                        <p:tav tm="0">
                                          <p:val>
                                            <p:fltVal val="0.5"/>
                                          </p:val>
                                        </p:tav>
                                        <p:tav tm="100000">
                                          <p:val>
                                            <p:strVal val="#ppt_x"/>
                                          </p:val>
                                        </p:tav>
                                      </p:tavLst>
                                    </p:anim>
                                    <p:anim calcmode="lin" valueType="num">
                                      <p:cBhvr>
                                        <p:cTn id="27" dur="25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2000"/>
                            </p:stCondLst>
                            <p:childTnLst>
                              <p:par>
                                <p:cTn id="29" presetID="23" presetClass="entr" presetSubtype="3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strVal val="(6*min(max(#ppt_w*#ppt_h,.3),1)-7.4)/-.7*#ppt_w"/>
                                          </p:val>
                                        </p:tav>
                                        <p:tav tm="100000">
                                          <p:val>
                                            <p:strVal val="#ppt_w"/>
                                          </p:val>
                                        </p:tav>
                                      </p:tavLst>
                                    </p:anim>
                                    <p:anim calcmode="lin" valueType="num">
                                      <p:cBhvr>
                                        <p:cTn id="32" dur="250" fill="hold"/>
                                        <p:tgtEl>
                                          <p:spTgt spid="8"/>
                                        </p:tgtEl>
                                        <p:attrNameLst>
                                          <p:attrName>ppt_h</p:attrName>
                                        </p:attrNameLst>
                                      </p:cBhvr>
                                      <p:tavLst>
                                        <p:tav tm="0">
                                          <p:val>
                                            <p:strVal val="(6*min(max(#ppt_w*#ppt_h,.3),1)-7.4)/-.7*#ppt_h"/>
                                          </p:val>
                                        </p:tav>
                                        <p:tav tm="100000">
                                          <p:val>
                                            <p:strVal val="#ppt_h"/>
                                          </p:val>
                                        </p:tav>
                                      </p:tavLst>
                                    </p:anim>
                                    <p:anim calcmode="lin" valueType="num">
                                      <p:cBhvr>
                                        <p:cTn id="33" dur="250" fill="hold"/>
                                        <p:tgtEl>
                                          <p:spTgt spid="8"/>
                                        </p:tgtEl>
                                        <p:attrNameLst>
                                          <p:attrName>ppt_x</p:attrName>
                                        </p:attrNameLst>
                                      </p:cBhvr>
                                      <p:tavLst>
                                        <p:tav tm="0">
                                          <p:val>
                                            <p:fltVal val="0.5"/>
                                          </p:val>
                                        </p:tav>
                                        <p:tav tm="100000">
                                          <p:val>
                                            <p:strVal val="#ppt_x"/>
                                          </p:val>
                                        </p:tav>
                                      </p:tavLst>
                                    </p:anim>
                                    <p:anim calcmode="lin" valueType="num">
                                      <p:cBhvr>
                                        <p:cTn id="34" dur="25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 presetClass="entr" presetSubtype="6" decel="100000" fill="hold" grpId="0" nodeType="afterEffect">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250" fill="hold"/>
                                        <p:tgtEl>
                                          <p:spTgt spid="69"/>
                                        </p:tgtEl>
                                        <p:attrNameLst>
                                          <p:attrName>ppt_x</p:attrName>
                                        </p:attrNameLst>
                                      </p:cBhvr>
                                      <p:tavLst>
                                        <p:tav tm="0">
                                          <p:val>
                                            <p:strVal val="1+#ppt_w/2"/>
                                          </p:val>
                                        </p:tav>
                                        <p:tav tm="100000">
                                          <p:val>
                                            <p:strVal val="#ppt_x"/>
                                          </p:val>
                                        </p:tav>
                                      </p:tavLst>
                                    </p:anim>
                                    <p:anim calcmode="lin" valueType="num">
                                      <p:cBhvr additive="base">
                                        <p:cTn id="39" dur="25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250" fill="hold"/>
                                        <p:tgtEl>
                                          <p:spTgt spid="70"/>
                                        </p:tgtEl>
                                        <p:attrNameLst>
                                          <p:attrName>ppt_x</p:attrName>
                                        </p:attrNameLst>
                                      </p:cBhvr>
                                      <p:tavLst>
                                        <p:tav tm="0">
                                          <p:val>
                                            <p:strVal val="1+#ppt_w/2"/>
                                          </p:val>
                                        </p:tav>
                                        <p:tav tm="100000">
                                          <p:val>
                                            <p:strVal val="#ppt_x"/>
                                          </p:val>
                                        </p:tav>
                                      </p:tavLst>
                                    </p:anim>
                                    <p:anim calcmode="lin" valueType="num">
                                      <p:cBhvr additive="base">
                                        <p:cTn id="43" dur="250" fill="hold"/>
                                        <p:tgtEl>
                                          <p:spTgt spid="70"/>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250" fill="hold"/>
                                        <p:tgtEl>
                                          <p:spTgt spid="71"/>
                                        </p:tgtEl>
                                        <p:attrNameLst>
                                          <p:attrName>ppt_x</p:attrName>
                                        </p:attrNameLst>
                                      </p:cBhvr>
                                      <p:tavLst>
                                        <p:tav tm="0">
                                          <p:val>
                                            <p:strVal val="0-#ppt_w/2"/>
                                          </p:val>
                                        </p:tav>
                                        <p:tav tm="100000">
                                          <p:val>
                                            <p:strVal val="#ppt_x"/>
                                          </p:val>
                                        </p:tav>
                                      </p:tavLst>
                                    </p:anim>
                                    <p:anim calcmode="lin" valueType="num">
                                      <p:cBhvr additive="base">
                                        <p:cTn id="47" dur="25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
          <p:cNvSpPr/>
          <p:nvPr/>
        </p:nvSpPr>
        <p:spPr bwMode="auto">
          <a:xfrm>
            <a:off x="4590030" y="3377638"/>
            <a:ext cx="1955763" cy="169896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52" name="Freeform 5"/>
          <p:cNvSpPr/>
          <p:nvPr/>
        </p:nvSpPr>
        <p:spPr bwMode="auto">
          <a:xfrm>
            <a:off x="3088713" y="814817"/>
            <a:ext cx="1791201" cy="1556445"/>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0964" name="组合 1"/>
          <p:cNvGrpSpPr/>
          <p:nvPr/>
        </p:nvGrpSpPr>
        <p:grpSpPr bwMode="auto">
          <a:xfrm>
            <a:off x="6030585" y="893577"/>
            <a:ext cx="1725376" cy="1500188"/>
            <a:chOff x="7562320" y="897326"/>
            <a:chExt cx="2164994" cy="1905223"/>
          </a:xfrm>
        </p:grpSpPr>
        <p:sp>
          <p:nvSpPr>
            <p:cNvPr id="110" name="Freeform 5"/>
            <p:cNvSpPr/>
            <p:nvPr/>
          </p:nvSpPr>
          <p:spPr bwMode="auto">
            <a:xfrm>
              <a:off x="7562320" y="897326"/>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3" name="Freeform 5"/>
            <p:cNvSpPr/>
            <p:nvPr/>
          </p:nvSpPr>
          <p:spPr bwMode="auto">
            <a:xfrm>
              <a:off x="7708469" y="1025939"/>
              <a:ext cx="1872694" cy="164799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a:solidFill>
                <a:schemeClr val="bg2">
                  <a:lumMod val="60000"/>
                  <a:lumOff val="40000"/>
                </a:schemeClr>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41024" name="组合 72"/>
            <p:cNvGrpSpPr/>
            <p:nvPr/>
          </p:nvGrpSpPr>
          <p:grpSpPr bwMode="auto">
            <a:xfrm>
              <a:off x="8227424" y="1384273"/>
              <a:ext cx="1328649" cy="1223201"/>
              <a:chOff x="5722963" y="2742165"/>
              <a:chExt cx="500063" cy="460375"/>
            </a:xfrm>
          </p:grpSpPr>
          <p:sp>
            <p:nvSpPr>
              <p:cNvPr id="8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1028"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1029"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0965" name="组合 2"/>
          <p:cNvGrpSpPr/>
          <p:nvPr/>
        </p:nvGrpSpPr>
        <p:grpSpPr bwMode="auto">
          <a:xfrm>
            <a:off x="4628006" y="1721181"/>
            <a:ext cx="1725376" cy="1500188"/>
            <a:chOff x="5803300" y="1948400"/>
            <a:chExt cx="2164994" cy="1905223"/>
          </a:xfrm>
        </p:grpSpPr>
        <p:sp>
          <p:nvSpPr>
            <p:cNvPr id="111" name="Freeform 5"/>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2" name="Freeform 5"/>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solidFill>
                <a:schemeClr val="accent1">
                  <a:lumMod val="75000"/>
                </a:schemeClr>
              </a:solidFill>
              <a:prstDash val="solid"/>
              <a:miter lim="800000"/>
            </a:ln>
          </p:spPr>
          <p:txBody>
            <a:bodyPr/>
            <a:lstStyle/>
            <a:p>
              <a:pPr fontAlgn="auto">
                <a:spcBef>
                  <a:spcPts val="0"/>
                </a:spcBef>
                <a:spcAft>
                  <a:spcPts val="0"/>
                </a:spcAft>
                <a:defRPr/>
              </a:pPr>
              <a:endParaRPr lang="zh-CN" altLang="en-US">
                <a:latin typeface="+mn-lt"/>
                <a:ea typeface="+mn-ea"/>
              </a:endParaRPr>
            </a:p>
          </p:txBody>
        </p:sp>
        <p:grpSp>
          <p:nvGrpSpPr>
            <p:cNvPr id="41012" name="组合 73"/>
            <p:cNvGrpSpPr/>
            <p:nvPr/>
          </p:nvGrpSpPr>
          <p:grpSpPr bwMode="auto">
            <a:xfrm>
              <a:off x="6481655" y="2517630"/>
              <a:ext cx="1339125" cy="1206045"/>
              <a:chOff x="952501" y="6013451"/>
              <a:chExt cx="511175" cy="460375"/>
            </a:xfrm>
          </p:grpSpPr>
          <p:sp>
            <p:nvSpPr>
              <p:cNvPr id="8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1016"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1017"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0966" name="组合 3"/>
          <p:cNvGrpSpPr/>
          <p:nvPr/>
        </p:nvGrpSpPr>
        <p:grpSpPr bwMode="auto">
          <a:xfrm>
            <a:off x="3225426" y="2548785"/>
            <a:ext cx="1725376" cy="1501437"/>
            <a:chOff x="4044280" y="2999474"/>
            <a:chExt cx="2164994" cy="1905223"/>
          </a:xfrm>
        </p:grpSpPr>
        <p:sp>
          <p:nvSpPr>
            <p:cNvPr id="112" name="Freeform 5"/>
            <p:cNvSpPr/>
            <p:nvPr/>
          </p:nvSpPr>
          <p:spPr bwMode="auto">
            <a:xfrm>
              <a:off x="4044280" y="2999474"/>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4" name="Freeform 5"/>
            <p:cNvSpPr/>
            <p:nvPr/>
          </p:nvSpPr>
          <p:spPr bwMode="auto">
            <a:xfrm>
              <a:off x="4200183" y="3161348"/>
              <a:ext cx="1833385" cy="161340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cap="flat">
              <a:solidFill>
                <a:schemeClr val="accent2">
                  <a:lumMod val="60000"/>
                  <a:lumOff val="40000"/>
                </a:schemeClr>
              </a:solidFill>
              <a:prstDash val="solid"/>
              <a:miter lim="800000"/>
            </a:ln>
          </p:spPr>
          <p:txBody>
            <a:bodyPr/>
            <a:lstStyle/>
            <a:p>
              <a:pPr fontAlgn="auto">
                <a:spcBef>
                  <a:spcPts val="0"/>
                </a:spcBef>
                <a:spcAft>
                  <a:spcPts val="0"/>
                </a:spcAft>
                <a:defRPr/>
              </a:pPr>
              <a:endParaRPr lang="zh-CN" altLang="en-US">
                <a:latin typeface="+mn-lt"/>
                <a:ea typeface="+mn-ea"/>
              </a:endParaRPr>
            </a:p>
          </p:txBody>
        </p:sp>
        <p:grpSp>
          <p:nvGrpSpPr>
            <p:cNvPr id="41000" name="组合 74"/>
            <p:cNvGrpSpPr/>
            <p:nvPr/>
          </p:nvGrpSpPr>
          <p:grpSpPr bwMode="auto">
            <a:xfrm>
              <a:off x="4742518" y="3572999"/>
              <a:ext cx="1329665" cy="1197525"/>
              <a:chOff x="5405438" y="6815138"/>
              <a:chExt cx="511175" cy="460375"/>
            </a:xfrm>
          </p:grpSpPr>
          <p:sp>
            <p:nvSpPr>
              <p:cNvPr id="8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1004"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1005"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grpSp>
        <p:nvGrpSpPr>
          <p:cNvPr id="40967" name="组合 4"/>
          <p:cNvGrpSpPr/>
          <p:nvPr/>
        </p:nvGrpSpPr>
        <p:grpSpPr bwMode="auto">
          <a:xfrm>
            <a:off x="1822847" y="3377638"/>
            <a:ext cx="1725376" cy="1500188"/>
            <a:chOff x="2285260" y="4050548"/>
            <a:chExt cx="2164994" cy="1905223"/>
          </a:xfrm>
        </p:grpSpPr>
        <p:sp>
          <p:nvSpPr>
            <p:cNvPr id="113" name="Freeform 5"/>
            <p:cNvSpPr/>
            <p:nvPr/>
          </p:nvSpPr>
          <p:spPr bwMode="auto">
            <a:xfrm>
              <a:off x="2285260" y="4050548"/>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5" name="Freeform 5"/>
            <p:cNvSpPr/>
            <p:nvPr/>
          </p:nvSpPr>
          <p:spPr bwMode="auto">
            <a:xfrm>
              <a:off x="2446237" y="4201094"/>
              <a:ext cx="1830374" cy="161075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solidFill>
                <a:schemeClr val="accent4">
                  <a:lumMod val="60000"/>
                  <a:lumOff val="40000"/>
                </a:schemeClr>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40988" name="组合 75"/>
            <p:cNvGrpSpPr/>
            <p:nvPr/>
          </p:nvGrpSpPr>
          <p:grpSpPr bwMode="auto">
            <a:xfrm>
              <a:off x="2970142" y="4598630"/>
              <a:ext cx="1348095" cy="1199681"/>
              <a:chOff x="688976" y="7240588"/>
              <a:chExt cx="519113" cy="461963"/>
            </a:xfrm>
          </p:grpSpPr>
          <p:sp>
            <p:nvSpPr>
              <p:cNvPr id="7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099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sp>
            <p:nvSpPr>
              <p:cNvPr id="4099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p>
            </p:txBody>
          </p:sp>
        </p:grpSp>
      </p:grpSp>
      <p:sp>
        <p:nvSpPr>
          <p:cNvPr id="114" name="Freeform 5"/>
          <p:cNvSpPr/>
          <p:nvPr/>
        </p:nvSpPr>
        <p:spPr bwMode="auto">
          <a:xfrm>
            <a:off x="3478600" y="4177738"/>
            <a:ext cx="1035478" cy="89886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5" name="Freeform 5"/>
          <p:cNvSpPr/>
          <p:nvPr/>
        </p:nvSpPr>
        <p:spPr bwMode="auto">
          <a:xfrm>
            <a:off x="5243217" y="842321"/>
            <a:ext cx="875979" cy="76134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9" name="矩形 47"/>
          <p:cNvSpPr>
            <a:spLocks noChangeArrowheads="1"/>
          </p:cNvSpPr>
          <p:nvPr/>
        </p:nvSpPr>
        <p:spPr bwMode="auto">
          <a:xfrm>
            <a:off x="1336754" y="2408768"/>
            <a:ext cx="2121591" cy="47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0" name="文本框 48"/>
          <p:cNvSpPr>
            <a:spLocks noChangeArrowheads="1"/>
          </p:cNvSpPr>
          <p:nvPr/>
        </p:nvSpPr>
        <p:spPr bwMode="auto">
          <a:xfrm>
            <a:off x="1351945" y="2064004"/>
            <a:ext cx="2017790"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r" fontAlgn="auto">
              <a:spcBef>
                <a:spcPts val="0"/>
              </a:spcBef>
              <a:spcAft>
                <a:spcPts val="0"/>
              </a:spcAft>
              <a:defRPr/>
            </a:pPr>
            <a:r>
              <a:rPr lang="zh-CN" altLang="en-US" sz="1600" dirty="0">
                <a:solidFill>
                  <a:schemeClr val="tx1">
                    <a:lumMod val="65000"/>
                    <a:lumOff val="35000"/>
                  </a:schemeClr>
                </a:solidFill>
                <a:ea typeface="+mn-ea"/>
                <a:sym typeface="宋体" panose="02010600030101010101" pitchFamily="2" charset="-122"/>
              </a:rPr>
              <a:t>添加标题</a:t>
            </a:r>
          </a:p>
        </p:txBody>
      </p:sp>
      <p:sp>
        <p:nvSpPr>
          <p:cNvPr id="121" name="Freeform 21"/>
          <p:cNvSpPr/>
          <p:nvPr/>
        </p:nvSpPr>
        <p:spPr bwMode="auto">
          <a:xfrm flipH="1" flipV="1">
            <a:off x="1808923" y="2377513"/>
            <a:ext cx="2069690" cy="495062"/>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22" name="矩形 47"/>
          <p:cNvSpPr>
            <a:spLocks noChangeArrowheads="1"/>
          </p:cNvSpPr>
          <p:nvPr/>
        </p:nvSpPr>
        <p:spPr bwMode="auto">
          <a:xfrm>
            <a:off x="75952" y="3312629"/>
            <a:ext cx="2121591" cy="47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3" name="文本框 48"/>
          <p:cNvSpPr>
            <a:spLocks noChangeArrowheads="1"/>
          </p:cNvSpPr>
          <p:nvPr/>
        </p:nvSpPr>
        <p:spPr bwMode="auto">
          <a:xfrm>
            <a:off x="89877" y="3000108"/>
            <a:ext cx="2019056"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algn="r" fontAlgn="auto">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24" name="Freeform 21"/>
          <p:cNvSpPr/>
          <p:nvPr/>
        </p:nvSpPr>
        <p:spPr bwMode="auto">
          <a:xfrm flipH="1" flipV="1">
            <a:off x="546855" y="3281376"/>
            <a:ext cx="2069691" cy="495062"/>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25" name="矩形 47"/>
          <p:cNvSpPr>
            <a:spLocks noChangeArrowheads="1"/>
          </p:cNvSpPr>
          <p:nvPr/>
        </p:nvSpPr>
        <p:spPr bwMode="auto">
          <a:xfrm>
            <a:off x="7505319" y="2560036"/>
            <a:ext cx="2121591" cy="47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6" name="文本框 48"/>
          <p:cNvSpPr>
            <a:spLocks noChangeArrowheads="1"/>
          </p:cNvSpPr>
          <p:nvPr/>
        </p:nvSpPr>
        <p:spPr bwMode="auto">
          <a:xfrm>
            <a:off x="7520510" y="2208020"/>
            <a:ext cx="2017790"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27" name="Freeform 23"/>
          <p:cNvSpPr/>
          <p:nvPr/>
        </p:nvSpPr>
        <p:spPr bwMode="auto">
          <a:xfrm flipV="1">
            <a:off x="7031886" y="2067474"/>
            <a:ext cx="2069690" cy="495062"/>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28" name="矩形 47"/>
          <p:cNvSpPr>
            <a:spLocks noChangeArrowheads="1"/>
          </p:cNvSpPr>
          <p:nvPr/>
        </p:nvSpPr>
        <p:spPr bwMode="auto">
          <a:xfrm>
            <a:off x="6290088" y="3335132"/>
            <a:ext cx="2121591" cy="47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9" name="文本框 48"/>
          <p:cNvSpPr>
            <a:spLocks noChangeArrowheads="1"/>
          </p:cNvSpPr>
          <p:nvPr/>
        </p:nvSpPr>
        <p:spPr bwMode="auto">
          <a:xfrm>
            <a:off x="6305279" y="3000108"/>
            <a:ext cx="2017790" cy="31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30" name="Freeform 23"/>
          <p:cNvSpPr/>
          <p:nvPr/>
        </p:nvSpPr>
        <p:spPr bwMode="auto">
          <a:xfrm flipV="1">
            <a:off x="5816654" y="2841321"/>
            <a:ext cx="2069690" cy="495062"/>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6" name="组合 45"/>
          <p:cNvGrpSpPr/>
          <p:nvPr/>
        </p:nvGrpSpPr>
        <p:grpSpPr>
          <a:xfrm>
            <a:off x="0" y="144052"/>
            <a:ext cx="9721850" cy="324036"/>
            <a:chOff x="0" y="144052"/>
            <a:chExt cx="9721850" cy="324036"/>
          </a:xfrm>
        </p:grpSpPr>
        <p:cxnSp>
          <p:nvCxnSpPr>
            <p:cNvPr id="47" name="直接连接符 4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1260525" y="144052"/>
              <a:ext cx="2066885" cy="319659"/>
              <a:chOff x="2559580" y="72044"/>
              <a:chExt cx="2066885" cy="319659"/>
            </a:xfrm>
          </p:grpSpPr>
          <p:sp>
            <p:nvSpPr>
              <p:cNvPr id="57" name="五边形 5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49" name="组合 48"/>
            <p:cNvGrpSpPr/>
            <p:nvPr/>
          </p:nvGrpSpPr>
          <p:grpSpPr>
            <a:xfrm>
              <a:off x="2740163" y="144052"/>
              <a:ext cx="2066885" cy="319659"/>
              <a:chOff x="4972411" y="72044"/>
              <a:chExt cx="2066885" cy="319659"/>
            </a:xfrm>
          </p:grpSpPr>
          <p:sp>
            <p:nvSpPr>
              <p:cNvPr id="55" name="五边形 5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50" name="组合 49"/>
            <p:cNvGrpSpPr/>
            <p:nvPr/>
          </p:nvGrpSpPr>
          <p:grpSpPr>
            <a:xfrm>
              <a:off x="4212853" y="144052"/>
              <a:ext cx="2066885" cy="319659"/>
              <a:chOff x="7404958" y="72044"/>
              <a:chExt cx="2066885" cy="319659"/>
            </a:xfrm>
          </p:grpSpPr>
          <p:sp>
            <p:nvSpPr>
              <p:cNvPr id="53" name="五边形 5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59" name="组合 58"/>
          <p:cNvGrpSpPr/>
          <p:nvPr/>
        </p:nvGrpSpPr>
        <p:grpSpPr>
          <a:xfrm>
            <a:off x="-179635" y="108049"/>
            <a:ext cx="2066885" cy="468053"/>
            <a:chOff x="121344" y="72044"/>
            <a:chExt cx="2066885" cy="468053"/>
          </a:xfrm>
        </p:grpSpPr>
        <p:sp>
          <p:nvSpPr>
            <p:cNvPr id="60" name="五边形 5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250" fill="hold"/>
                                        <p:tgtEl>
                                          <p:spTgt spid="59"/>
                                        </p:tgtEl>
                                        <p:attrNameLst>
                                          <p:attrName>ppt_x</p:attrName>
                                        </p:attrNameLst>
                                      </p:cBhvr>
                                      <p:tavLst>
                                        <p:tav tm="0">
                                          <p:val>
                                            <p:strVal val="#ppt_x"/>
                                          </p:val>
                                        </p:tav>
                                        <p:tav tm="100000">
                                          <p:val>
                                            <p:strVal val="#ppt_x"/>
                                          </p:val>
                                        </p:tav>
                                      </p:tavLst>
                                    </p:anim>
                                    <p:anim calcmode="lin" valueType="num">
                                      <p:cBhvr additive="base">
                                        <p:cTn id="13" dur="250" fill="hold"/>
                                        <p:tgtEl>
                                          <p:spTgt spid="59"/>
                                        </p:tgtEl>
                                        <p:attrNameLst>
                                          <p:attrName>ppt_y</p:attrName>
                                        </p:attrNameLst>
                                      </p:cBhvr>
                                      <p:tavLst>
                                        <p:tav tm="0">
                                          <p:val>
                                            <p:strVal val="0-#ppt_h/2"/>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0964"/>
                                        </p:tgtEl>
                                        <p:attrNameLst>
                                          <p:attrName>style.visibility</p:attrName>
                                        </p:attrNameLst>
                                      </p:cBhvr>
                                      <p:to>
                                        <p:strVal val="visible"/>
                                      </p:to>
                                    </p:set>
                                    <p:animEffect transition="in" filter="fade">
                                      <p:cBhvr>
                                        <p:cTn id="16" dur="250"/>
                                        <p:tgtEl>
                                          <p:spTgt spid="40964"/>
                                        </p:tgtEl>
                                      </p:cBhvr>
                                    </p:animEffect>
                                    <p:anim calcmode="lin" valueType="num">
                                      <p:cBhvr>
                                        <p:cTn id="17" dur="250" fill="hold"/>
                                        <p:tgtEl>
                                          <p:spTgt spid="40964"/>
                                        </p:tgtEl>
                                        <p:attrNameLst>
                                          <p:attrName>ppt_x</p:attrName>
                                        </p:attrNameLst>
                                      </p:cBhvr>
                                      <p:tavLst>
                                        <p:tav tm="0">
                                          <p:val>
                                            <p:strVal val="#ppt_x"/>
                                          </p:val>
                                        </p:tav>
                                        <p:tav tm="100000">
                                          <p:val>
                                            <p:strVal val="#ppt_x"/>
                                          </p:val>
                                        </p:tav>
                                      </p:tavLst>
                                    </p:anim>
                                    <p:anim calcmode="lin" valueType="num">
                                      <p:cBhvr>
                                        <p:cTn id="18" dur="250" fill="hold"/>
                                        <p:tgtEl>
                                          <p:spTgt spid="4096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wipe(left)">
                                      <p:cBhvr>
                                        <p:cTn id="22" dur="250"/>
                                        <p:tgtEl>
                                          <p:spTgt spid="12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26"/>
                                        </p:tgtEl>
                                        <p:attrNameLst>
                                          <p:attrName>style.visibility</p:attrName>
                                        </p:attrNameLst>
                                      </p:cBhvr>
                                      <p:to>
                                        <p:strVal val="visible"/>
                                      </p:to>
                                    </p:set>
                                    <p:animEffect transition="in" filter="wipe(left)">
                                      <p:cBhvr>
                                        <p:cTn id="26" dur="250"/>
                                        <p:tgtEl>
                                          <p:spTgt spid="126"/>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25"/>
                                        </p:tgtEl>
                                        <p:attrNameLst>
                                          <p:attrName>style.visibility</p:attrName>
                                        </p:attrNameLst>
                                      </p:cBhvr>
                                      <p:to>
                                        <p:strVal val="visible"/>
                                      </p:to>
                                    </p:set>
                                    <p:animEffect transition="in" filter="wipe(left)">
                                      <p:cBhvr>
                                        <p:cTn id="30" dur="250"/>
                                        <p:tgtEl>
                                          <p:spTgt spid="125"/>
                                        </p:tgtEl>
                                      </p:cBhvr>
                                    </p:animEffect>
                                  </p:childTnLst>
                                </p:cTn>
                              </p:par>
                              <p:par>
                                <p:cTn id="31" presetID="47" presetClass="entr" presetSubtype="0" fill="hold" nodeType="withEffect">
                                  <p:stCondLst>
                                    <p:cond delay="0"/>
                                  </p:stCondLst>
                                  <p:childTnLst>
                                    <p:set>
                                      <p:cBhvr>
                                        <p:cTn id="32" dur="1" fill="hold">
                                          <p:stCondLst>
                                            <p:cond delay="0"/>
                                          </p:stCondLst>
                                        </p:cTn>
                                        <p:tgtEl>
                                          <p:spTgt spid="40965"/>
                                        </p:tgtEl>
                                        <p:attrNameLst>
                                          <p:attrName>style.visibility</p:attrName>
                                        </p:attrNameLst>
                                      </p:cBhvr>
                                      <p:to>
                                        <p:strVal val="visible"/>
                                      </p:to>
                                    </p:set>
                                    <p:animEffect transition="in" filter="fade">
                                      <p:cBhvr>
                                        <p:cTn id="33" dur="250"/>
                                        <p:tgtEl>
                                          <p:spTgt spid="40965"/>
                                        </p:tgtEl>
                                      </p:cBhvr>
                                    </p:animEffect>
                                    <p:anim calcmode="lin" valueType="num">
                                      <p:cBhvr>
                                        <p:cTn id="34" dur="250" fill="hold"/>
                                        <p:tgtEl>
                                          <p:spTgt spid="40965"/>
                                        </p:tgtEl>
                                        <p:attrNameLst>
                                          <p:attrName>ppt_x</p:attrName>
                                        </p:attrNameLst>
                                      </p:cBhvr>
                                      <p:tavLst>
                                        <p:tav tm="0">
                                          <p:val>
                                            <p:strVal val="#ppt_x"/>
                                          </p:val>
                                        </p:tav>
                                        <p:tav tm="100000">
                                          <p:val>
                                            <p:strVal val="#ppt_x"/>
                                          </p:val>
                                        </p:tav>
                                      </p:tavLst>
                                    </p:anim>
                                    <p:anim calcmode="lin" valueType="num">
                                      <p:cBhvr>
                                        <p:cTn id="35" dur="250" fill="hold"/>
                                        <p:tgtEl>
                                          <p:spTgt spid="40965"/>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30"/>
                                        </p:tgtEl>
                                        <p:attrNameLst>
                                          <p:attrName>style.visibility</p:attrName>
                                        </p:attrNameLst>
                                      </p:cBhvr>
                                      <p:to>
                                        <p:strVal val="visible"/>
                                      </p:to>
                                    </p:set>
                                    <p:animEffect transition="in" filter="wipe(left)">
                                      <p:cBhvr>
                                        <p:cTn id="39" dur="250"/>
                                        <p:tgtEl>
                                          <p:spTgt spid="130"/>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29"/>
                                        </p:tgtEl>
                                        <p:attrNameLst>
                                          <p:attrName>style.visibility</p:attrName>
                                        </p:attrNameLst>
                                      </p:cBhvr>
                                      <p:to>
                                        <p:strVal val="visible"/>
                                      </p:to>
                                    </p:set>
                                    <p:animEffect transition="in" filter="wipe(left)">
                                      <p:cBhvr>
                                        <p:cTn id="43" dur="250"/>
                                        <p:tgtEl>
                                          <p:spTgt spid="129"/>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250"/>
                                        <p:tgtEl>
                                          <p:spTgt spid="128"/>
                                        </p:tgtEl>
                                      </p:cBhvr>
                                    </p:animEffect>
                                  </p:childTnLst>
                                </p:cTn>
                              </p:par>
                              <p:par>
                                <p:cTn id="48" presetID="47" presetClass="entr" presetSubtype="0" fill="hold" nodeType="withEffect">
                                  <p:stCondLst>
                                    <p:cond delay="0"/>
                                  </p:stCondLst>
                                  <p:childTnLst>
                                    <p:set>
                                      <p:cBhvr>
                                        <p:cTn id="49" dur="1" fill="hold">
                                          <p:stCondLst>
                                            <p:cond delay="0"/>
                                          </p:stCondLst>
                                        </p:cTn>
                                        <p:tgtEl>
                                          <p:spTgt spid="40966"/>
                                        </p:tgtEl>
                                        <p:attrNameLst>
                                          <p:attrName>style.visibility</p:attrName>
                                        </p:attrNameLst>
                                      </p:cBhvr>
                                      <p:to>
                                        <p:strVal val="visible"/>
                                      </p:to>
                                    </p:set>
                                    <p:animEffect transition="in" filter="fade">
                                      <p:cBhvr>
                                        <p:cTn id="50" dur="250"/>
                                        <p:tgtEl>
                                          <p:spTgt spid="40966"/>
                                        </p:tgtEl>
                                      </p:cBhvr>
                                    </p:animEffect>
                                    <p:anim calcmode="lin" valueType="num">
                                      <p:cBhvr>
                                        <p:cTn id="51" dur="250" fill="hold"/>
                                        <p:tgtEl>
                                          <p:spTgt spid="40966"/>
                                        </p:tgtEl>
                                        <p:attrNameLst>
                                          <p:attrName>ppt_x</p:attrName>
                                        </p:attrNameLst>
                                      </p:cBhvr>
                                      <p:tavLst>
                                        <p:tav tm="0">
                                          <p:val>
                                            <p:strVal val="#ppt_x"/>
                                          </p:val>
                                        </p:tav>
                                        <p:tav tm="100000">
                                          <p:val>
                                            <p:strVal val="#ppt_x"/>
                                          </p:val>
                                        </p:tav>
                                      </p:tavLst>
                                    </p:anim>
                                    <p:anim calcmode="lin" valueType="num">
                                      <p:cBhvr>
                                        <p:cTn id="52" dur="250" fill="hold"/>
                                        <p:tgtEl>
                                          <p:spTgt spid="40966"/>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21"/>
                                        </p:tgtEl>
                                        <p:attrNameLst>
                                          <p:attrName>style.visibility</p:attrName>
                                        </p:attrNameLst>
                                      </p:cBhvr>
                                      <p:to>
                                        <p:strVal val="visible"/>
                                      </p:to>
                                    </p:set>
                                    <p:animEffect transition="in" filter="wipe(right)">
                                      <p:cBhvr>
                                        <p:cTn id="56" dur="250"/>
                                        <p:tgtEl>
                                          <p:spTgt spid="121"/>
                                        </p:tgtEl>
                                      </p:cBhvr>
                                    </p:animEffect>
                                  </p:childTnLst>
                                </p:cTn>
                              </p:par>
                            </p:childTnLst>
                          </p:cTn>
                        </p:par>
                        <p:par>
                          <p:cTn id="57" fill="hold">
                            <p:stCondLst>
                              <p:cond delay="4500"/>
                            </p:stCondLst>
                            <p:childTnLst>
                              <p:par>
                                <p:cTn id="58" presetID="22" presetClass="entr" presetSubtype="2" fill="hold" grpId="0"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right)">
                                      <p:cBhvr>
                                        <p:cTn id="60" dur="250"/>
                                        <p:tgtEl>
                                          <p:spTgt spid="120"/>
                                        </p:tgtEl>
                                      </p:cBhvr>
                                    </p:animEffect>
                                  </p:childTnLst>
                                </p:cTn>
                              </p:par>
                            </p:childTnLst>
                          </p:cTn>
                        </p:par>
                        <p:par>
                          <p:cTn id="61" fill="hold">
                            <p:stCondLst>
                              <p:cond delay="5000"/>
                            </p:stCondLst>
                            <p:childTnLst>
                              <p:par>
                                <p:cTn id="62" presetID="22" presetClass="entr" presetSubtype="2" fill="hold" grpId="0" nodeType="afterEffect">
                                  <p:stCondLst>
                                    <p:cond delay="0"/>
                                  </p:stCondLst>
                                  <p:childTnLst>
                                    <p:set>
                                      <p:cBhvr>
                                        <p:cTn id="63" dur="1" fill="hold">
                                          <p:stCondLst>
                                            <p:cond delay="0"/>
                                          </p:stCondLst>
                                        </p:cTn>
                                        <p:tgtEl>
                                          <p:spTgt spid="119"/>
                                        </p:tgtEl>
                                        <p:attrNameLst>
                                          <p:attrName>style.visibility</p:attrName>
                                        </p:attrNameLst>
                                      </p:cBhvr>
                                      <p:to>
                                        <p:strVal val="visible"/>
                                      </p:to>
                                    </p:set>
                                    <p:animEffect transition="in" filter="wipe(right)">
                                      <p:cBhvr>
                                        <p:cTn id="64" dur="250"/>
                                        <p:tgtEl>
                                          <p:spTgt spid="119"/>
                                        </p:tgtEl>
                                      </p:cBhvr>
                                    </p:animEffect>
                                  </p:childTnLst>
                                </p:cTn>
                              </p:par>
                              <p:par>
                                <p:cTn id="65" presetID="47" presetClass="entr" presetSubtype="0" fill="hold" nodeType="withEffect">
                                  <p:stCondLst>
                                    <p:cond delay="0"/>
                                  </p:stCondLst>
                                  <p:childTnLst>
                                    <p:set>
                                      <p:cBhvr>
                                        <p:cTn id="66" dur="1" fill="hold">
                                          <p:stCondLst>
                                            <p:cond delay="0"/>
                                          </p:stCondLst>
                                        </p:cTn>
                                        <p:tgtEl>
                                          <p:spTgt spid="40967"/>
                                        </p:tgtEl>
                                        <p:attrNameLst>
                                          <p:attrName>style.visibility</p:attrName>
                                        </p:attrNameLst>
                                      </p:cBhvr>
                                      <p:to>
                                        <p:strVal val="visible"/>
                                      </p:to>
                                    </p:set>
                                    <p:animEffect transition="in" filter="fade">
                                      <p:cBhvr>
                                        <p:cTn id="67" dur="250"/>
                                        <p:tgtEl>
                                          <p:spTgt spid="40967"/>
                                        </p:tgtEl>
                                      </p:cBhvr>
                                    </p:animEffect>
                                    <p:anim calcmode="lin" valueType="num">
                                      <p:cBhvr>
                                        <p:cTn id="68" dur="250" fill="hold"/>
                                        <p:tgtEl>
                                          <p:spTgt spid="40967"/>
                                        </p:tgtEl>
                                        <p:attrNameLst>
                                          <p:attrName>ppt_x</p:attrName>
                                        </p:attrNameLst>
                                      </p:cBhvr>
                                      <p:tavLst>
                                        <p:tav tm="0">
                                          <p:val>
                                            <p:strVal val="#ppt_x"/>
                                          </p:val>
                                        </p:tav>
                                        <p:tav tm="100000">
                                          <p:val>
                                            <p:strVal val="#ppt_x"/>
                                          </p:val>
                                        </p:tav>
                                      </p:tavLst>
                                    </p:anim>
                                    <p:anim calcmode="lin" valueType="num">
                                      <p:cBhvr>
                                        <p:cTn id="69" dur="250" fill="hold"/>
                                        <p:tgtEl>
                                          <p:spTgt spid="40967"/>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wipe(right)">
                                      <p:cBhvr>
                                        <p:cTn id="73" dur="250"/>
                                        <p:tgtEl>
                                          <p:spTgt spid="124"/>
                                        </p:tgtEl>
                                      </p:cBhvr>
                                    </p:animEffect>
                                  </p:childTnLst>
                                </p:cTn>
                              </p:par>
                            </p:childTnLst>
                          </p:cTn>
                        </p:par>
                        <p:par>
                          <p:cTn id="74" fill="hold">
                            <p:stCondLst>
                              <p:cond delay="6000"/>
                            </p:stCondLst>
                            <p:childTnLst>
                              <p:par>
                                <p:cTn id="75" presetID="22" presetClass="entr" presetSubtype="2"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right)">
                                      <p:cBhvr>
                                        <p:cTn id="77" dur="250"/>
                                        <p:tgtEl>
                                          <p:spTgt spid="123"/>
                                        </p:tgtEl>
                                      </p:cBhvr>
                                    </p:animEffect>
                                  </p:childTnLst>
                                </p:cTn>
                              </p:par>
                            </p:childTnLst>
                          </p:cTn>
                        </p:par>
                        <p:par>
                          <p:cTn id="78" fill="hold">
                            <p:stCondLst>
                              <p:cond delay="6500"/>
                            </p:stCondLst>
                            <p:childTnLst>
                              <p:par>
                                <p:cTn id="79" presetID="22" presetClass="entr" presetSubtype="2" fill="hold" grpId="0" nodeType="afterEffect">
                                  <p:stCondLst>
                                    <p:cond delay="0"/>
                                  </p:stCondLst>
                                  <p:childTnLst>
                                    <p:set>
                                      <p:cBhvr>
                                        <p:cTn id="80" dur="1" fill="hold">
                                          <p:stCondLst>
                                            <p:cond delay="0"/>
                                          </p:stCondLst>
                                        </p:cTn>
                                        <p:tgtEl>
                                          <p:spTgt spid="122"/>
                                        </p:tgtEl>
                                        <p:attrNameLst>
                                          <p:attrName>style.visibility</p:attrName>
                                        </p:attrNameLst>
                                      </p:cBhvr>
                                      <p:to>
                                        <p:strVal val="visible"/>
                                      </p:to>
                                    </p:set>
                                    <p:animEffect transition="in" filter="wipe(right)">
                                      <p:cBhvr>
                                        <p:cTn id="81" dur="250"/>
                                        <p:tgtEl>
                                          <p:spTgt spid="12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250"/>
                                        <p:tgtEl>
                                          <p:spTgt spid="5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5"/>
                                        </p:tgtEl>
                                        <p:attrNameLst>
                                          <p:attrName>style.visibility</p:attrName>
                                        </p:attrNameLst>
                                      </p:cBhvr>
                                      <p:to>
                                        <p:strVal val="visible"/>
                                      </p:to>
                                    </p:set>
                                    <p:animEffect transition="in" filter="fade">
                                      <p:cBhvr>
                                        <p:cTn id="87" dur="250"/>
                                        <p:tgtEl>
                                          <p:spTgt spid="11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250"/>
                                        <p:tgtEl>
                                          <p:spTgt spid="5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14"/>
                                        </p:tgtEl>
                                        <p:attrNameLst>
                                          <p:attrName>style.visibility</p:attrName>
                                        </p:attrNameLst>
                                      </p:cBhvr>
                                      <p:to>
                                        <p:strVal val="visible"/>
                                      </p:to>
                                    </p:set>
                                    <p:animEffect transition="in" filter="fade">
                                      <p:cBhvr>
                                        <p:cTn id="93" dur="25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114" grpId="0" animBg="1"/>
      <p:bldP spid="115" grpId="0" animBg="1"/>
      <p:bldP spid="119" grpId="0"/>
      <p:bldP spid="120" grpId="0"/>
      <p:bldP spid="121" grpId="0" animBg="1"/>
      <p:bldP spid="122" grpId="0"/>
      <p:bldP spid="123" grpId="0"/>
      <p:bldP spid="124" grpId="0" animBg="1"/>
      <p:bldP spid="125" grpId="0"/>
      <p:bldP spid="126" grpId="0"/>
      <p:bldP spid="127" grpId="0" animBg="1"/>
      <p:bldP spid="128" grpId="0"/>
      <p:bldP spid="129" grpId="0"/>
      <p:bldP spid="1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245522" y="4539283"/>
            <a:ext cx="1013563" cy="681334"/>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72556" tIns="36277" rIns="72556" bIns="36277"/>
          <a:lstStyle/>
          <a:p>
            <a:pPr defTabSz="967740" fontAlgn="auto">
              <a:spcBef>
                <a:spcPts val="0"/>
              </a:spcBef>
              <a:spcAft>
                <a:spcPts val="0"/>
              </a:spcAft>
              <a:defRPr/>
            </a:pPr>
            <a:endParaRPr lang="zh-CN" altLang="en-US" sz="1600">
              <a:latin typeface="+mn-lt"/>
              <a:ea typeface="+mn-ea"/>
            </a:endParaRPr>
          </a:p>
        </p:txBody>
      </p:sp>
      <p:sp>
        <p:nvSpPr>
          <p:cNvPr id="38" name="Freeform 8"/>
          <p:cNvSpPr/>
          <p:nvPr/>
        </p:nvSpPr>
        <p:spPr bwMode="auto">
          <a:xfrm>
            <a:off x="1231959" y="828129"/>
            <a:ext cx="3081180" cy="3602950"/>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72556" tIns="36277" rIns="72556" bIns="36277"/>
          <a:lstStyle/>
          <a:p>
            <a:pPr defTabSz="967740" fontAlgn="auto">
              <a:spcBef>
                <a:spcPts val="0"/>
              </a:spcBef>
              <a:spcAft>
                <a:spcPts val="0"/>
              </a:spcAft>
              <a:defRPr/>
            </a:pPr>
            <a:endParaRPr lang="zh-CN" altLang="en-US" sz="1600">
              <a:latin typeface="+mn-lt"/>
              <a:ea typeface="+mn-ea"/>
            </a:endParaRPr>
          </a:p>
        </p:txBody>
      </p:sp>
      <p:sp>
        <p:nvSpPr>
          <p:cNvPr id="39" name="Freeform 9"/>
          <p:cNvSpPr/>
          <p:nvPr/>
        </p:nvSpPr>
        <p:spPr bwMode="auto">
          <a:xfrm>
            <a:off x="2017225" y="828130"/>
            <a:ext cx="2108109" cy="1301412"/>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72556" tIns="36277" rIns="72556" bIns="36277"/>
          <a:lstStyle/>
          <a:p>
            <a:pPr defTabSz="967740" fontAlgn="auto">
              <a:spcBef>
                <a:spcPts val="0"/>
              </a:spcBef>
              <a:spcAft>
                <a:spcPts val="0"/>
              </a:spcAft>
              <a:defRPr/>
            </a:pPr>
            <a:endParaRPr lang="zh-CN" altLang="en-US" sz="1600">
              <a:latin typeface="+mn-lt"/>
              <a:ea typeface="+mn-ea"/>
            </a:endParaRPr>
          </a:p>
        </p:txBody>
      </p:sp>
      <p:sp>
        <p:nvSpPr>
          <p:cNvPr id="40" name="Freeform 10"/>
          <p:cNvSpPr/>
          <p:nvPr/>
        </p:nvSpPr>
        <p:spPr bwMode="auto">
          <a:xfrm>
            <a:off x="3126221" y="1565720"/>
            <a:ext cx="1186919" cy="1880235"/>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72556" tIns="36277" rIns="72556" bIns="36277"/>
          <a:lstStyle/>
          <a:p>
            <a:pPr defTabSz="967740" fontAlgn="auto">
              <a:spcBef>
                <a:spcPts val="0"/>
              </a:spcBef>
              <a:spcAft>
                <a:spcPts val="0"/>
              </a:spcAft>
              <a:defRPr/>
            </a:pPr>
            <a:endParaRPr lang="zh-CN" altLang="en-US" sz="1600">
              <a:latin typeface="+mn-lt"/>
              <a:ea typeface="+mn-ea"/>
            </a:endParaRPr>
          </a:p>
        </p:txBody>
      </p:sp>
      <p:sp>
        <p:nvSpPr>
          <p:cNvPr id="41" name="Freeform 11"/>
          <p:cNvSpPr/>
          <p:nvPr/>
        </p:nvSpPr>
        <p:spPr bwMode="auto">
          <a:xfrm>
            <a:off x="1216773" y="1025653"/>
            <a:ext cx="1302068" cy="1917740"/>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72556" tIns="36277" rIns="72556" bIns="36277"/>
          <a:lstStyle/>
          <a:p>
            <a:pPr defTabSz="967740" fontAlgn="auto">
              <a:spcBef>
                <a:spcPts val="0"/>
              </a:spcBef>
              <a:spcAft>
                <a:spcPts val="0"/>
              </a:spcAft>
              <a:defRPr/>
            </a:pPr>
            <a:endParaRPr lang="zh-CN" altLang="en-US" sz="1600">
              <a:latin typeface="+mn-lt"/>
              <a:ea typeface="+mn-ea"/>
            </a:endParaRPr>
          </a:p>
        </p:txBody>
      </p:sp>
      <p:grpSp>
        <p:nvGrpSpPr>
          <p:cNvPr id="2" name="组合 41"/>
          <p:cNvGrpSpPr/>
          <p:nvPr/>
        </p:nvGrpSpPr>
        <p:grpSpPr bwMode="auto">
          <a:xfrm>
            <a:off x="1327150" y="1554163"/>
            <a:ext cx="919163" cy="1239837"/>
            <a:chOff x="1681435" y="1637023"/>
            <a:chExt cx="1152128" cy="1575808"/>
          </a:xfrm>
        </p:grpSpPr>
        <p:sp>
          <p:nvSpPr>
            <p:cNvPr id="43" name="TextBox 42"/>
            <p:cNvSpPr txBox="1"/>
            <p:nvPr/>
          </p:nvSpPr>
          <p:spPr>
            <a:xfrm>
              <a:off x="2007772" y="1637023"/>
              <a:ext cx="509403" cy="663816"/>
            </a:xfrm>
            <a:prstGeom prst="rect">
              <a:avLst/>
            </a:prstGeom>
            <a:noFill/>
          </p:spPr>
          <p:txBody>
            <a:bodyPr wrap="none">
              <a:spAutoFit/>
            </a:bodyPr>
            <a:lstStyle/>
            <a:p>
              <a:pPr defTabSz="967740" fontAlgn="auto">
                <a:spcBef>
                  <a:spcPts val="0"/>
                </a:spcBef>
                <a:spcAft>
                  <a:spcPts val="0"/>
                </a:spcAft>
                <a:defRPr/>
              </a:pPr>
              <a:r>
                <a:rPr lang="en-US" altLang="zh-CN" sz="2800" b="1" dirty="0">
                  <a:solidFill>
                    <a:srgbClr val="F8F8F8"/>
                  </a:solidFill>
                  <a:latin typeface="+mj-ea"/>
                  <a:ea typeface="+mj-ea"/>
                </a:rPr>
                <a:t>1</a:t>
              </a:r>
              <a:endParaRPr lang="zh-CN" altLang="en-US" sz="2800" b="1" dirty="0">
                <a:solidFill>
                  <a:srgbClr val="F8F8F8"/>
                </a:solidFill>
                <a:latin typeface="+mj-ea"/>
                <a:ea typeface="+mj-ea"/>
              </a:endParaRPr>
            </a:p>
          </p:txBody>
        </p:sp>
        <p:sp>
          <p:nvSpPr>
            <p:cNvPr id="44" name="TextBox 43"/>
            <p:cNvSpPr txBox="1"/>
            <p:nvPr/>
          </p:nvSpPr>
          <p:spPr>
            <a:xfrm>
              <a:off x="1681435" y="2157585"/>
              <a:ext cx="1152128" cy="1055246"/>
            </a:xfrm>
            <a:prstGeom prst="rect">
              <a:avLst/>
            </a:prstGeom>
            <a:noFill/>
          </p:spPr>
          <p:txBody>
            <a:bodyPr>
              <a:spAutoFit/>
            </a:bodyPr>
            <a:lstStyle/>
            <a:p>
              <a:pPr algn="ctr" defTabSz="967740" fontAlgn="auto">
                <a:spcBef>
                  <a:spcPts val="0"/>
                </a:spcBef>
                <a:spcAft>
                  <a:spcPts val="0"/>
                </a:spcAft>
                <a:defRPr/>
              </a:pPr>
              <a:r>
                <a:rPr lang="zh-CN" altLang="en-US" sz="1600" dirty="0">
                  <a:solidFill>
                    <a:srgbClr val="F8F8F8"/>
                  </a:solidFill>
                  <a:latin typeface="+mn-ea"/>
                  <a:ea typeface="+mn-ea"/>
                </a:rPr>
                <a:t>请输入您的文字</a:t>
              </a:r>
            </a:p>
          </p:txBody>
        </p:sp>
      </p:grpSp>
      <p:grpSp>
        <p:nvGrpSpPr>
          <p:cNvPr id="3" name="组合 44"/>
          <p:cNvGrpSpPr/>
          <p:nvPr/>
        </p:nvGrpSpPr>
        <p:grpSpPr bwMode="auto">
          <a:xfrm>
            <a:off x="2633663" y="911225"/>
            <a:ext cx="917575" cy="949325"/>
            <a:chOff x="3362324" y="871906"/>
            <a:chExt cx="1152128" cy="1206619"/>
          </a:xfrm>
        </p:grpSpPr>
        <p:sp>
          <p:nvSpPr>
            <p:cNvPr id="46" name="TextBox 45"/>
            <p:cNvSpPr txBox="1"/>
            <p:nvPr/>
          </p:nvSpPr>
          <p:spPr>
            <a:xfrm>
              <a:off x="3615473" y="871906"/>
              <a:ext cx="470419" cy="587168"/>
            </a:xfrm>
            <a:prstGeom prst="rect">
              <a:avLst/>
            </a:prstGeom>
            <a:noFill/>
          </p:spPr>
          <p:txBody>
            <a:bodyPr wrap="none">
              <a:spAutoFit/>
            </a:bodyPr>
            <a:lstStyle/>
            <a:p>
              <a:pPr defTabSz="967740" fontAlgn="auto">
                <a:spcBef>
                  <a:spcPts val="0"/>
                </a:spcBef>
                <a:spcAft>
                  <a:spcPts val="0"/>
                </a:spcAft>
                <a:defRPr/>
              </a:pPr>
              <a:r>
                <a:rPr lang="en-US" altLang="zh-CN" sz="2400" b="1" dirty="0">
                  <a:solidFill>
                    <a:srgbClr val="F8F8F8"/>
                  </a:solidFill>
                  <a:latin typeface="+mj-ea"/>
                  <a:ea typeface="+mj-ea"/>
                </a:rPr>
                <a:t>2</a:t>
              </a:r>
              <a:endParaRPr lang="zh-CN" altLang="en-US" sz="2400" b="1" dirty="0">
                <a:solidFill>
                  <a:srgbClr val="F8F8F8"/>
                </a:solidFill>
                <a:latin typeface="+mj-ea"/>
                <a:ea typeface="+mj-ea"/>
              </a:endParaRPr>
            </a:p>
          </p:txBody>
        </p:sp>
        <p:sp>
          <p:nvSpPr>
            <p:cNvPr id="47" name="TextBox 46"/>
            <p:cNvSpPr txBox="1"/>
            <p:nvPr/>
          </p:nvSpPr>
          <p:spPr>
            <a:xfrm>
              <a:off x="3362324" y="1414683"/>
              <a:ext cx="1152128" cy="663842"/>
            </a:xfrm>
            <a:prstGeom prst="rect">
              <a:avLst/>
            </a:prstGeom>
            <a:noFill/>
          </p:spPr>
          <p:txBody>
            <a:bodyPr>
              <a:spAutoFit/>
            </a:bodyPr>
            <a:lstStyle/>
            <a:p>
              <a:pPr algn="ctr" defTabSz="967740" fontAlgn="auto">
                <a:spcBef>
                  <a:spcPts val="0"/>
                </a:spcBef>
                <a:spcAft>
                  <a:spcPts val="0"/>
                </a:spcAft>
                <a:defRPr/>
              </a:pPr>
              <a:r>
                <a:rPr lang="zh-CN" altLang="en-US" sz="1400" dirty="0">
                  <a:solidFill>
                    <a:srgbClr val="F8F8F8"/>
                  </a:solidFill>
                  <a:latin typeface="+mn-ea"/>
                  <a:ea typeface="+mn-ea"/>
                </a:rPr>
                <a:t>请输入您的文字</a:t>
              </a:r>
            </a:p>
          </p:txBody>
        </p:sp>
      </p:grpSp>
      <p:grpSp>
        <p:nvGrpSpPr>
          <p:cNvPr id="4" name="组合 47"/>
          <p:cNvGrpSpPr/>
          <p:nvPr/>
        </p:nvGrpSpPr>
        <p:grpSpPr bwMode="auto">
          <a:xfrm>
            <a:off x="3284538" y="1971675"/>
            <a:ext cx="919162" cy="1314450"/>
            <a:chOff x="4138032" y="2168050"/>
            <a:chExt cx="1152128" cy="1668483"/>
          </a:xfrm>
        </p:grpSpPr>
        <p:sp>
          <p:nvSpPr>
            <p:cNvPr id="49" name="TextBox 48"/>
            <p:cNvSpPr txBox="1"/>
            <p:nvPr/>
          </p:nvSpPr>
          <p:spPr>
            <a:xfrm>
              <a:off x="4464369" y="2168050"/>
              <a:ext cx="509404" cy="664975"/>
            </a:xfrm>
            <a:prstGeom prst="rect">
              <a:avLst/>
            </a:prstGeom>
            <a:noFill/>
          </p:spPr>
          <p:txBody>
            <a:bodyPr wrap="none">
              <a:spAutoFit/>
            </a:bodyPr>
            <a:lstStyle/>
            <a:p>
              <a:pPr defTabSz="967740" fontAlgn="auto">
                <a:spcBef>
                  <a:spcPts val="0"/>
                </a:spcBef>
                <a:spcAft>
                  <a:spcPts val="0"/>
                </a:spcAft>
                <a:defRPr/>
              </a:pPr>
              <a:r>
                <a:rPr lang="en-US" altLang="zh-CN" sz="2800" b="1" dirty="0">
                  <a:solidFill>
                    <a:srgbClr val="F8F8F8"/>
                  </a:solidFill>
                  <a:latin typeface="+mj-ea"/>
                  <a:ea typeface="+mj-ea"/>
                </a:rPr>
                <a:t>3</a:t>
              </a:r>
              <a:endParaRPr lang="zh-CN" altLang="en-US" sz="2800" b="1" dirty="0">
                <a:solidFill>
                  <a:srgbClr val="F8F8F8"/>
                </a:solidFill>
                <a:latin typeface="+mj-ea"/>
                <a:ea typeface="+mj-ea"/>
              </a:endParaRPr>
            </a:p>
          </p:txBody>
        </p:sp>
        <p:sp>
          <p:nvSpPr>
            <p:cNvPr id="50" name="TextBox 49"/>
            <p:cNvSpPr txBox="1"/>
            <p:nvPr/>
          </p:nvSpPr>
          <p:spPr>
            <a:xfrm>
              <a:off x="4138032" y="2780633"/>
              <a:ext cx="1152128" cy="1055900"/>
            </a:xfrm>
            <a:prstGeom prst="rect">
              <a:avLst/>
            </a:prstGeom>
            <a:noFill/>
          </p:spPr>
          <p:txBody>
            <a:bodyPr>
              <a:spAutoFit/>
            </a:bodyPr>
            <a:lstStyle/>
            <a:p>
              <a:pPr algn="ctr" defTabSz="967740" fontAlgn="auto">
                <a:spcBef>
                  <a:spcPts val="0"/>
                </a:spcBef>
                <a:spcAft>
                  <a:spcPts val="0"/>
                </a:spcAft>
                <a:defRPr/>
              </a:pPr>
              <a:r>
                <a:rPr lang="zh-CN" altLang="en-US" sz="1600" dirty="0">
                  <a:solidFill>
                    <a:srgbClr val="F8F8F8"/>
                  </a:solidFill>
                  <a:latin typeface="+mn-ea"/>
                  <a:ea typeface="+mn-ea"/>
                </a:rPr>
                <a:t>请输入您的文字</a:t>
              </a:r>
            </a:p>
          </p:txBody>
        </p:sp>
      </p:grpSp>
      <p:grpSp>
        <p:nvGrpSpPr>
          <p:cNvPr id="5" name="组合 50"/>
          <p:cNvGrpSpPr/>
          <p:nvPr/>
        </p:nvGrpSpPr>
        <p:grpSpPr bwMode="auto">
          <a:xfrm>
            <a:off x="2322513" y="3152775"/>
            <a:ext cx="919162" cy="1235075"/>
            <a:chOff x="2930276" y="3668024"/>
            <a:chExt cx="1152128" cy="1568147"/>
          </a:xfrm>
        </p:grpSpPr>
        <p:sp>
          <p:nvSpPr>
            <p:cNvPr id="52" name="TextBox 51"/>
            <p:cNvSpPr txBox="1"/>
            <p:nvPr/>
          </p:nvSpPr>
          <p:spPr>
            <a:xfrm>
              <a:off x="3256613" y="3668024"/>
              <a:ext cx="509404" cy="665152"/>
            </a:xfrm>
            <a:prstGeom prst="rect">
              <a:avLst/>
            </a:prstGeom>
            <a:noFill/>
          </p:spPr>
          <p:txBody>
            <a:bodyPr wrap="none">
              <a:spAutoFit/>
            </a:bodyPr>
            <a:lstStyle/>
            <a:p>
              <a:pPr defTabSz="967740" fontAlgn="auto">
                <a:spcBef>
                  <a:spcPts val="0"/>
                </a:spcBef>
                <a:spcAft>
                  <a:spcPts val="0"/>
                </a:spcAft>
                <a:defRPr/>
              </a:pPr>
              <a:r>
                <a:rPr lang="en-US" altLang="zh-CN" sz="2800" b="1" dirty="0">
                  <a:solidFill>
                    <a:srgbClr val="F8F8F8"/>
                  </a:solidFill>
                  <a:latin typeface="+mj-ea"/>
                  <a:ea typeface="+mj-ea"/>
                </a:rPr>
                <a:t>4</a:t>
              </a:r>
              <a:endParaRPr lang="zh-CN" altLang="en-US" sz="2800" b="1" dirty="0">
                <a:solidFill>
                  <a:srgbClr val="F8F8F8"/>
                </a:solidFill>
                <a:latin typeface="+mj-ea"/>
                <a:ea typeface="+mj-ea"/>
              </a:endParaRPr>
            </a:p>
          </p:txBody>
        </p:sp>
        <p:sp>
          <p:nvSpPr>
            <p:cNvPr id="53" name="TextBox 52"/>
            <p:cNvSpPr txBox="1"/>
            <p:nvPr/>
          </p:nvSpPr>
          <p:spPr>
            <a:xfrm>
              <a:off x="2930276" y="4179990"/>
              <a:ext cx="1152128" cy="1056181"/>
            </a:xfrm>
            <a:prstGeom prst="rect">
              <a:avLst/>
            </a:prstGeom>
            <a:noFill/>
          </p:spPr>
          <p:txBody>
            <a:bodyPr>
              <a:spAutoFit/>
            </a:bodyPr>
            <a:lstStyle/>
            <a:p>
              <a:pPr algn="ctr" defTabSz="967740" fontAlgn="auto">
                <a:spcBef>
                  <a:spcPts val="0"/>
                </a:spcBef>
                <a:spcAft>
                  <a:spcPts val="0"/>
                </a:spcAft>
                <a:defRPr/>
              </a:pPr>
              <a:r>
                <a:rPr lang="zh-CN" altLang="en-US" sz="1600" dirty="0">
                  <a:solidFill>
                    <a:srgbClr val="F8F8F8"/>
                  </a:solidFill>
                  <a:latin typeface="+mn-ea"/>
                  <a:ea typeface="+mn-ea"/>
                </a:rPr>
                <a:t>请输入您的文字</a:t>
              </a:r>
            </a:p>
          </p:txBody>
        </p:sp>
      </p:grpSp>
      <p:sp>
        <p:nvSpPr>
          <p:cNvPr id="54" name="TextBox 53"/>
          <p:cNvSpPr txBox="1"/>
          <p:nvPr/>
        </p:nvSpPr>
        <p:spPr>
          <a:xfrm>
            <a:off x="2279650" y="4684713"/>
            <a:ext cx="917575" cy="319087"/>
          </a:xfrm>
          <a:prstGeom prst="rect">
            <a:avLst/>
          </a:prstGeom>
          <a:noFill/>
        </p:spPr>
        <p:txBody>
          <a:bodyPr lIns="72556" tIns="36277" rIns="72556" bIns="36277">
            <a:spAutoFit/>
          </a:bodyPr>
          <a:lstStyle/>
          <a:p>
            <a:pPr algn="ctr" defTabSz="967740" fontAlgn="auto">
              <a:spcBef>
                <a:spcPts val="0"/>
              </a:spcBef>
              <a:spcAft>
                <a:spcPts val="0"/>
              </a:spcAft>
              <a:defRPr/>
            </a:pPr>
            <a:r>
              <a:rPr lang="zh-CN" altLang="en-US" sz="1600" b="1" dirty="0">
                <a:solidFill>
                  <a:srgbClr val="F8F8F8"/>
                </a:solidFill>
                <a:latin typeface="+mn-ea"/>
                <a:ea typeface="+mn-ea"/>
              </a:rPr>
              <a:t>标题</a:t>
            </a:r>
          </a:p>
        </p:txBody>
      </p:sp>
      <p:sp>
        <p:nvSpPr>
          <p:cNvPr id="55" name="TextBox 54"/>
          <p:cNvSpPr txBox="1"/>
          <p:nvPr/>
        </p:nvSpPr>
        <p:spPr>
          <a:xfrm>
            <a:off x="5751513" y="1146175"/>
            <a:ext cx="3213100" cy="719593"/>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endParaRPr lang="en-US" altLang="zh-CN" sz="1400" dirty="0">
              <a:solidFill>
                <a:schemeClr val="bg1">
                  <a:lumMod val="50000"/>
                </a:schemeClr>
              </a:solidFill>
              <a:latin typeface="+mn-ea"/>
              <a:ea typeface="+mn-ea"/>
            </a:endParaRPr>
          </a:p>
          <a:p>
            <a:pPr defTabSz="967740"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p>
        </p:txBody>
      </p:sp>
      <p:grpSp>
        <p:nvGrpSpPr>
          <p:cNvPr id="6" name="组合 55"/>
          <p:cNvGrpSpPr/>
          <p:nvPr/>
        </p:nvGrpSpPr>
        <p:grpSpPr>
          <a:xfrm>
            <a:off x="4793783" y="1146798"/>
            <a:ext cx="766864" cy="757641"/>
            <a:chOff x="6409426" y="1173624"/>
            <a:chExt cx="962086" cy="962084"/>
          </a:xfrm>
          <a:solidFill>
            <a:schemeClr val="accent3"/>
          </a:solidFill>
        </p:grpSpPr>
        <p:sp>
          <p:nvSpPr>
            <p:cNvPr id="57" name="椭圆 56"/>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67740" fontAlgn="auto">
                <a:spcBef>
                  <a:spcPts val="0"/>
                </a:spcBef>
                <a:spcAft>
                  <a:spcPts val="0"/>
                </a:spcAft>
                <a:defRPr/>
              </a:pPr>
              <a:endParaRPr lang="zh-CN" altLang="en-US" sz="1600">
                <a:latin typeface="+mn-lt"/>
                <a:ea typeface="+mn-ea"/>
              </a:endParaRPr>
            </a:p>
          </p:txBody>
        </p:sp>
        <p:sp>
          <p:nvSpPr>
            <p:cNvPr id="58" name="TextBox 57"/>
            <p:cNvSpPr txBox="1"/>
            <p:nvPr/>
          </p:nvSpPr>
          <p:spPr>
            <a:xfrm>
              <a:off x="6653352" y="1318965"/>
              <a:ext cx="509206" cy="664406"/>
            </a:xfrm>
            <a:prstGeom prst="rect">
              <a:avLst/>
            </a:prstGeom>
            <a:grpFill/>
          </p:spPr>
          <p:txBody>
            <a:bodyPr wrap="none">
              <a:spAutoFit/>
            </a:bodyPr>
            <a:lstStyle/>
            <a:p>
              <a:pPr defTabSz="967740" fontAlgn="auto">
                <a:spcBef>
                  <a:spcPts val="0"/>
                </a:spcBef>
                <a:spcAft>
                  <a:spcPts val="0"/>
                </a:spcAft>
                <a:defRPr/>
              </a:pPr>
              <a:r>
                <a:rPr lang="en-US" altLang="zh-CN" sz="2800" b="1" dirty="0">
                  <a:solidFill>
                    <a:srgbClr val="F8F8F8"/>
                  </a:solidFill>
                  <a:latin typeface="+mj-ea"/>
                  <a:ea typeface="+mj-ea"/>
                </a:rPr>
                <a:t>1</a:t>
              </a:r>
              <a:endParaRPr lang="zh-CN" altLang="en-US" sz="2800" b="1" dirty="0">
                <a:solidFill>
                  <a:srgbClr val="F8F8F8"/>
                </a:solidFill>
                <a:latin typeface="+mj-ea"/>
                <a:ea typeface="+mj-ea"/>
              </a:endParaRPr>
            </a:p>
          </p:txBody>
        </p:sp>
      </p:grpSp>
      <p:grpSp>
        <p:nvGrpSpPr>
          <p:cNvPr id="7" name="组合 58"/>
          <p:cNvGrpSpPr/>
          <p:nvPr/>
        </p:nvGrpSpPr>
        <p:grpSpPr>
          <a:xfrm>
            <a:off x="4793783" y="2108559"/>
            <a:ext cx="766864" cy="757641"/>
            <a:chOff x="6409426" y="2394908"/>
            <a:chExt cx="962086" cy="962084"/>
          </a:xfrm>
          <a:solidFill>
            <a:schemeClr val="accent1"/>
          </a:solidFill>
        </p:grpSpPr>
        <p:sp>
          <p:nvSpPr>
            <p:cNvPr id="60" name="椭圆 59"/>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67740" fontAlgn="auto">
                <a:spcBef>
                  <a:spcPts val="0"/>
                </a:spcBef>
                <a:spcAft>
                  <a:spcPts val="0"/>
                </a:spcAft>
                <a:defRPr/>
              </a:pPr>
              <a:endParaRPr lang="zh-CN" altLang="en-US" sz="1600">
                <a:latin typeface="+mn-lt"/>
                <a:ea typeface="+mn-ea"/>
              </a:endParaRPr>
            </a:p>
          </p:txBody>
        </p:sp>
        <p:sp>
          <p:nvSpPr>
            <p:cNvPr id="61" name="TextBox 60"/>
            <p:cNvSpPr txBox="1"/>
            <p:nvPr/>
          </p:nvSpPr>
          <p:spPr>
            <a:xfrm>
              <a:off x="6635866" y="2536282"/>
              <a:ext cx="509206" cy="664406"/>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67740" fontAlgn="auto">
                <a:spcBef>
                  <a:spcPts val="0"/>
                </a:spcBef>
                <a:spcAft>
                  <a:spcPts val="0"/>
                </a:spcAft>
                <a:defRPr/>
              </a:pPr>
              <a:r>
                <a:rPr lang="en-US" altLang="zh-CN" dirty="0"/>
                <a:t>2</a:t>
              </a:r>
              <a:endParaRPr lang="zh-CN" altLang="en-US" dirty="0"/>
            </a:p>
          </p:txBody>
        </p:sp>
      </p:grpSp>
      <p:grpSp>
        <p:nvGrpSpPr>
          <p:cNvPr id="8" name="组合 61"/>
          <p:cNvGrpSpPr/>
          <p:nvPr/>
        </p:nvGrpSpPr>
        <p:grpSpPr>
          <a:xfrm>
            <a:off x="4793780" y="3032450"/>
            <a:ext cx="766864" cy="757641"/>
            <a:chOff x="6409429" y="3568104"/>
            <a:chExt cx="962087" cy="962084"/>
          </a:xfrm>
          <a:solidFill>
            <a:schemeClr val="accent2"/>
          </a:solidFill>
        </p:grpSpPr>
        <p:sp>
          <p:nvSpPr>
            <p:cNvPr id="63" name="椭圆 62"/>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67740" fontAlgn="auto">
                <a:spcBef>
                  <a:spcPts val="0"/>
                </a:spcBef>
                <a:spcAft>
                  <a:spcPts val="0"/>
                </a:spcAft>
                <a:defRPr/>
              </a:pPr>
              <a:endParaRPr lang="zh-CN" altLang="en-US" sz="1600">
                <a:latin typeface="+mn-lt"/>
                <a:ea typeface="+mn-ea"/>
              </a:endParaRPr>
            </a:p>
          </p:txBody>
        </p:sp>
        <p:sp>
          <p:nvSpPr>
            <p:cNvPr id="64" name="TextBox 63"/>
            <p:cNvSpPr txBox="1"/>
            <p:nvPr/>
          </p:nvSpPr>
          <p:spPr>
            <a:xfrm>
              <a:off x="6635869" y="3702117"/>
              <a:ext cx="509206" cy="664406"/>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67740" fontAlgn="auto">
                <a:spcBef>
                  <a:spcPts val="0"/>
                </a:spcBef>
                <a:spcAft>
                  <a:spcPts val="0"/>
                </a:spcAft>
                <a:defRPr/>
              </a:pPr>
              <a:r>
                <a:rPr lang="en-US" altLang="zh-CN" dirty="0"/>
                <a:t>3</a:t>
              </a:r>
              <a:endParaRPr lang="zh-CN" altLang="en-US" dirty="0"/>
            </a:p>
          </p:txBody>
        </p:sp>
      </p:grpSp>
      <p:grpSp>
        <p:nvGrpSpPr>
          <p:cNvPr id="9" name="组合 64"/>
          <p:cNvGrpSpPr/>
          <p:nvPr/>
        </p:nvGrpSpPr>
        <p:grpSpPr>
          <a:xfrm>
            <a:off x="4793783" y="4057031"/>
            <a:ext cx="766864" cy="757641"/>
            <a:chOff x="6409426" y="4869160"/>
            <a:chExt cx="962086" cy="962084"/>
          </a:xfrm>
          <a:solidFill>
            <a:srgbClr val="7030A0"/>
          </a:solidFill>
        </p:grpSpPr>
        <p:sp>
          <p:nvSpPr>
            <p:cNvPr id="66" name="椭圆 65"/>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defTabSz="967740" fontAlgn="auto">
                <a:spcBef>
                  <a:spcPts val="0"/>
                </a:spcBef>
                <a:spcAft>
                  <a:spcPts val="0"/>
                </a:spcAft>
                <a:defRPr/>
              </a:pPr>
              <a:endParaRPr lang="zh-CN" altLang="en-US" sz="1600">
                <a:latin typeface="+mn-lt"/>
                <a:ea typeface="+mn-ea"/>
              </a:endParaRPr>
            </a:p>
          </p:txBody>
        </p:sp>
        <p:sp>
          <p:nvSpPr>
            <p:cNvPr id="67" name="TextBox 66"/>
            <p:cNvSpPr txBox="1"/>
            <p:nvPr/>
          </p:nvSpPr>
          <p:spPr>
            <a:xfrm>
              <a:off x="6616829" y="5005505"/>
              <a:ext cx="509206" cy="664406"/>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67740" fontAlgn="auto">
                <a:spcBef>
                  <a:spcPts val="0"/>
                </a:spcBef>
                <a:spcAft>
                  <a:spcPts val="0"/>
                </a:spcAft>
                <a:defRPr/>
              </a:pPr>
              <a:r>
                <a:rPr lang="en-US" altLang="zh-CN" dirty="0"/>
                <a:t>4</a:t>
              </a:r>
              <a:endParaRPr lang="zh-CN" altLang="en-US" dirty="0"/>
            </a:p>
          </p:txBody>
        </p:sp>
      </p:grpSp>
      <p:sp>
        <p:nvSpPr>
          <p:cNvPr id="68" name="TextBox 67"/>
          <p:cNvSpPr txBox="1"/>
          <p:nvPr/>
        </p:nvSpPr>
        <p:spPr>
          <a:xfrm>
            <a:off x="5751513" y="2081213"/>
            <a:ext cx="3213100" cy="719593"/>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endParaRPr lang="en-US" altLang="zh-CN" sz="1400" dirty="0">
              <a:solidFill>
                <a:schemeClr val="bg1">
                  <a:lumMod val="50000"/>
                </a:schemeClr>
              </a:solidFill>
              <a:latin typeface="+mn-ea"/>
              <a:ea typeface="+mn-ea"/>
            </a:endParaRPr>
          </a:p>
          <a:p>
            <a:pPr defTabSz="967740"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p>
        </p:txBody>
      </p:sp>
      <p:sp>
        <p:nvSpPr>
          <p:cNvPr id="69" name="TextBox 68"/>
          <p:cNvSpPr txBox="1"/>
          <p:nvPr/>
        </p:nvSpPr>
        <p:spPr>
          <a:xfrm>
            <a:off x="5751513" y="3016250"/>
            <a:ext cx="3213100" cy="719593"/>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endParaRPr lang="en-US" altLang="zh-CN" sz="1400" dirty="0">
              <a:solidFill>
                <a:schemeClr val="bg1">
                  <a:lumMod val="50000"/>
                </a:schemeClr>
              </a:solidFill>
              <a:latin typeface="+mn-ea"/>
              <a:ea typeface="+mn-ea"/>
            </a:endParaRPr>
          </a:p>
          <a:p>
            <a:pPr defTabSz="967740"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p>
        </p:txBody>
      </p:sp>
      <p:sp>
        <p:nvSpPr>
          <p:cNvPr id="70" name="TextBox 69"/>
          <p:cNvSpPr txBox="1"/>
          <p:nvPr/>
        </p:nvSpPr>
        <p:spPr>
          <a:xfrm>
            <a:off x="5751513" y="4048125"/>
            <a:ext cx="3213100" cy="719593"/>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endParaRPr lang="en-US" altLang="zh-CN" sz="1400" dirty="0">
              <a:solidFill>
                <a:schemeClr val="bg1">
                  <a:lumMod val="50000"/>
                </a:schemeClr>
              </a:solidFill>
              <a:latin typeface="+mn-ea"/>
              <a:ea typeface="+mn-ea"/>
            </a:endParaRPr>
          </a:p>
          <a:p>
            <a:pPr defTabSz="967740"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p>
        </p:txBody>
      </p:sp>
      <p:grpSp>
        <p:nvGrpSpPr>
          <p:cNvPr id="36" name="组合 35"/>
          <p:cNvGrpSpPr/>
          <p:nvPr/>
        </p:nvGrpSpPr>
        <p:grpSpPr>
          <a:xfrm>
            <a:off x="0" y="144052"/>
            <a:ext cx="9721850" cy="324036"/>
            <a:chOff x="0" y="144052"/>
            <a:chExt cx="9721850" cy="324036"/>
          </a:xfrm>
        </p:grpSpPr>
        <p:cxnSp>
          <p:nvCxnSpPr>
            <p:cNvPr id="42" name="直接连接符 41"/>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1260525" y="144052"/>
              <a:ext cx="2066885" cy="319659"/>
              <a:chOff x="2559580" y="72044"/>
              <a:chExt cx="2066885" cy="319659"/>
            </a:xfrm>
          </p:grpSpPr>
          <p:sp>
            <p:nvSpPr>
              <p:cNvPr id="71" name="五边形 70"/>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48" name="组合 47"/>
            <p:cNvGrpSpPr/>
            <p:nvPr/>
          </p:nvGrpSpPr>
          <p:grpSpPr>
            <a:xfrm>
              <a:off x="2740163" y="144052"/>
              <a:ext cx="2066885" cy="319659"/>
              <a:chOff x="4972411" y="72044"/>
              <a:chExt cx="2066885" cy="319659"/>
            </a:xfrm>
          </p:grpSpPr>
          <p:sp>
            <p:nvSpPr>
              <p:cNvPr id="62" name="五边形 61"/>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51" name="组合 50"/>
            <p:cNvGrpSpPr/>
            <p:nvPr/>
          </p:nvGrpSpPr>
          <p:grpSpPr>
            <a:xfrm>
              <a:off x="4212853" y="144052"/>
              <a:ext cx="2066885" cy="319659"/>
              <a:chOff x="7404958" y="72044"/>
              <a:chExt cx="2066885" cy="319659"/>
            </a:xfrm>
          </p:grpSpPr>
          <p:sp>
            <p:nvSpPr>
              <p:cNvPr id="56" name="五边形 55"/>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73" name="组合 72"/>
          <p:cNvGrpSpPr/>
          <p:nvPr/>
        </p:nvGrpSpPr>
        <p:grpSpPr>
          <a:xfrm>
            <a:off x="-179635" y="108049"/>
            <a:ext cx="2066885" cy="468053"/>
            <a:chOff x="121344" y="72044"/>
            <a:chExt cx="2066885" cy="468053"/>
          </a:xfrm>
        </p:grpSpPr>
        <p:sp>
          <p:nvSpPr>
            <p:cNvPr id="74" name="五边形 73"/>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250" fill="hold"/>
                                        <p:tgtEl>
                                          <p:spTgt spid="36"/>
                                        </p:tgtEl>
                                        <p:attrNameLst>
                                          <p:attrName>ppt_x</p:attrName>
                                        </p:attrNameLst>
                                      </p:cBhvr>
                                      <p:tavLst>
                                        <p:tav tm="0">
                                          <p:val>
                                            <p:strVal val="1+#ppt_w/2"/>
                                          </p:val>
                                        </p:tav>
                                        <p:tav tm="100000">
                                          <p:val>
                                            <p:strVal val="#ppt_x"/>
                                          </p:val>
                                        </p:tav>
                                      </p:tavLst>
                                    </p:anim>
                                    <p:anim calcmode="lin" valueType="num">
                                      <p:cBhvr additive="base">
                                        <p:cTn id="8" dur="25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50" fill="hold"/>
                                        <p:tgtEl>
                                          <p:spTgt spid="73"/>
                                        </p:tgtEl>
                                        <p:attrNameLst>
                                          <p:attrName>ppt_x</p:attrName>
                                        </p:attrNameLst>
                                      </p:cBhvr>
                                      <p:tavLst>
                                        <p:tav tm="0">
                                          <p:val>
                                            <p:strVal val="#ppt_x"/>
                                          </p:val>
                                        </p:tav>
                                        <p:tav tm="100000">
                                          <p:val>
                                            <p:strVal val="#ppt_x"/>
                                          </p:val>
                                        </p:tav>
                                      </p:tavLst>
                                    </p:anim>
                                    <p:anim calcmode="lin" valueType="num">
                                      <p:cBhvr additive="base">
                                        <p:cTn id="13" dur="250" fill="hold"/>
                                        <p:tgtEl>
                                          <p:spTgt spid="7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250"/>
                                        <p:tgtEl>
                                          <p:spTgt spid="4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250"/>
                                        <p:tgtEl>
                                          <p:spTgt spid="39"/>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250"/>
                                        <p:tgtEl>
                                          <p:spTgt spid="40"/>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up)">
                                      <p:cBhvr>
                                        <p:cTn id="29" dur="250"/>
                                        <p:tgtEl>
                                          <p:spTgt spid="38"/>
                                        </p:tgtEl>
                                      </p:cBhvr>
                                    </p:animEffect>
                                  </p:childTnLst>
                                </p:cTn>
                              </p:par>
                            </p:childTnLst>
                          </p:cTn>
                        </p:par>
                        <p:par>
                          <p:cTn id="30" fill="hold">
                            <p:stCondLst>
                              <p:cond delay="3000"/>
                            </p:stCondLst>
                            <p:childTnLst>
                              <p:par>
                                <p:cTn id="31" presetID="31"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250" fill="hold"/>
                                        <p:tgtEl>
                                          <p:spTgt spid="2"/>
                                        </p:tgtEl>
                                        <p:attrNameLst>
                                          <p:attrName>ppt_w</p:attrName>
                                        </p:attrNameLst>
                                      </p:cBhvr>
                                      <p:tavLst>
                                        <p:tav tm="0">
                                          <p:val>
                                            <p:fltVal val="0"/>
                                          </p:val>
                                        </p:tav>
                                        <p:tav tm="100000">
                                          <p:val>
                                            <p:strVal val="#ppt_w"/>
                                          </p:val>
                                        </p:tav>
                                      </p:tavLst>
                                    </p:anim>
                                    <p:anim calcmode="lin" valueType="num">
                                      <p:cBhvr>
                                        <p:cTn id="34" dur="250" fill="hold"/>
                                        <p:tgtEl>
                                          <p:spTgt spid="2"/>
                                        </p:tgtEl>
                                        <p:attrNameLst>
                                          <p:attrName>ppt_h</p:attrName>
                                        </p:attrNameLst>
                                      </p:cBhvr>
                                      <p:tavLst>
                                        <p:tav tm="0">
                                          <p:val>
                                            <p:fltVal val="0"/>
                                          </p:val>
                                        </p:tav>
                                        <p:tav tm="100000">
                                          <p:val>
                                            <p:strVal val="#ppt_h"/>
                                          </p:val>
                                        </p:tav>
                                      </p:tavLst>
                                    </p:anim>
                                    <p:anim calcmode="lin" valueType="num">
                                      <p:cBhvr>
                                        <p:cTn id="35" dur="250" fill="hold"/>
                                        <p:tgtEl>
                                          <p:spTgt spid="2"/>
                                        </p:tgtEl>
                                        <p:attrNameLst>
                                          <p:attrName>style.rotation</p:attrName>
                                        </p:attrNameLst>
                                      </p:cBhvr>
                                      <p:tavLst>
                                        <p:tav tm="0">
                                          <p:val>
                                            <p:fltVal val="90"/>
                                          </p:val>
                                        </p:tav>
                                        <p:tav tm="100000">
                                          <p:val>
                                            <p:fltVal val="0"/>
                                          </p:val>
                                        </p:tav>
                                      </p:tavLst>
                                    </p:anim>
                                    <p:animEffect transition="in" filter="fade">
                                      <p:cBhvr>
                                        <p:cTn id="36" dur="250"/>
                                        <p:tgtEl>
                                          <p:spTgt spid="2"/>
                                        </p:tgtEl>
                                      </p:cBhvr>
                                    </p:animEffect>
                                  </p:childTnLst>
                                </p:cTn>
                              </p:par>
                              <p:par>
                                <p:cTn id="37" presetID="3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250" fill="hold"/>
                                        <p:tgtEl>
                                          <p:spTgt spid="3"/>
                                        </p:tgtEl>
                                        <p:attrNameLst>
                                          <p:attrName>ppt_w</p:attrName>
                                        </p:attrNameLst>
                                      </p:cBhvr>
                                      <p:tavLst>
                                        <p:tav tm="0">
                                          <p:val>
                                            <p:fltVal val="0"/>
                                          </p:val>
                                        </p:tav>
                                        <p:tav tm="100000">
                                          <p:val>
                                            <p:strVal val="#ppt_w"/>
                                          </p:val>
                                        </p:tav>
                                      </p:tavLst>
                                    </p:anim>
                                    <p:anim calcmode="lin" valueType="num">
                                      <p:cBhvr>
                                        <p:cTn id="40" dur="250" fill="hold"/>
                                        <p:tgtEl>
                                          <p:spTgt spid="3"/>
                                        </p:tgtEl>
                                        <p:attrNameLst>
                                          <p:attrName>ppt_h</p:attrName>
                                        </p:attrNameLst>
                                      </p:cBhvr>
                                      <p:tavLst>
                                        <p:tav tm="0">
                                          <p:val>
                                            <p:fltVal val="0"/>
                                          </p:val>
                                        </p:tav>
                                        <p:tav tm="100000">
                                          <p:val>
                                            <p:strVal val="#ppt_h"/>
                                          </p:val>
                                        </p:tav>
                                      </p:tavLst>
                                    </p:anim>
                                    <p:anim calcmode="lin" valueType="num">
                                      <p:cBhvr>
                                        <p:cTn id="41" dur="250" fill="hold"/>
                                        <p:tgtEl>
                                          <p:spTgt spid="3"/>
                                        </p:tgtEl>
                                        <p:attrNameLst>
                                          <p:attrName>style.rotation</p:attrName>
                                        </p:attrNameLst>
                                      </p:cBhvr>
                                      <p:tavLst>
                                        <p:tav tm="0">
                                          <p:val>
                                            <p:fltVal val="90"/>
                                          </p:val>
                                        </p:tav>
                                        <p:tav tm="100000">
                                          <p:val>
                                            <p:fltVal val="0"/>
                                          </p:val>
                                        </p:tav>
                                      </p:tavLst>
                                    </p:anim>
                                    <p:animEffect transition="in" filter="fade">
                                      <p:cBhvr>
                                        <p:cTn id="42" dur="250"/>
                                        <p:tgtEl>
                                          <p:spTgt spid="3"/>
                                        </p:tgtEl>
                                      </p:cBhvr>
                                    </p:animEffect>
                                  </p:childTnLst>
                                </p:cTn>
                              </p:par>
                              <p:par>
                                <p:cTn id="43" presetID="3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250" fill="hold"/>
                                        <p:tgtEl>
                                          <p:spTgt spid="4"/>
                                        </p:tgtEl>
                                        <p:attrNameLst>
                                          <p:attrName>ppt_w</p:attrName>
                                        </p:attrNameLst>
                                      </p:cBhvr>
                                      <p:tavLst>
                                        <p:tav tm="0">
                                          <p:val>
                                            <p:fltVal val="0"/>
                                          </p:val>
                                        </p:tav>
                                        <p:tav tm="100000">
                                          <p:val>
                                            <p:strVal val="#ppt_w"/>
                                          </p:val>
                                        </p:tav>
                                      </p:tavLst>
                                    </p:anim>
                                    <p:anim calcmode="lin" valueType="num">
                                      <p:cBhvr>
                                        <p:cTn id="46" dur="250" fill="hold"/>
                                        <p:tgtEl>
                                          <p:spTgt spid="4"/>
                                        </p:tgtEl>
                                        <p:attrNameLst>
                                          <p:attrName>ppt_h</p:attrName>
                                        </p:attrNameLst>
                                      </p:cBhvr>
                                      <p:tavLst>
                                        <p:tav tm="0">
                                          <p:val>
                                            <p:fltVal val="0"/>
                                          </p:val>
                                        </p:tav>
                                        <p:tav tm="100000">
                                          <p:val>
                                            <p:strVal val="#ppt_h"/>
                                          </p:val>
                                        </p:tav>
                                      </p:tavLst>
                                    </p:anim>
                                    <p:anim calcmode="lin" valueType="num">
                                      <p:cBhvr>
                                        <p:cTn id="47" dur="250" fill="hold"/>
                                        <p:tgtEl>
                                          <p:spTgt spid="4"/>
                                        </p:tgtEl>
                                        <p:attrNameLst>
                                          <p:attrName>style.rotation</p:attrName>
                                        </p:attrNameLst>
                                      </p:cBhvr>
                                      <p:tavLst>
                                        <p:tav tm="0">
                                          <p:val>
                                            <p:fltVal val="90"/>
                                          </p:val>
                                        </p:tav>
                                        <p:tav tm="100000">
                                          <p:val>
                                            <p:fltVal val="0"/>
                                          </p:val>
                                        </p:tav>
                                      </p:tavLst>
                                    </p:anim>
                                    <p:animEffect transition="in" filter="fade">
                                      <p:cBhvr>
                                        <p:cTn id="48" dur="250"/>
                                        <p:tgtEl>
                                          <p:spTgt spid="4"/>
                                        </p:tgtEl>
                                      </p:cBhvr>
                                    </p:animEffect>
                                  </p:childTnLst>
                                </p:cTn>
                              </p:par>
                              <p:par>
                                <p:cTn id="49" presetID="31"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250" fill="hold"/>
                                        <p:tgtEl>
                                          <p:spTgt spid="5"/>
                                        </p:tgtEl>
                                        <p:attrNameLst>
                                          <p:attrName>ppt_w</p:attrName>
                                        </p:attrNameLst>
                                      </p:cBhvr>
                                      <p:tavLst>
                                        <p:tav tm="0">
                                          <p:val>
                                            <p:fltVal val="0"/>
                                          </p:val>
                                        </p:tav>
                                        <p:tav tm="100000">
                                          <p:val>
                                            <p:strVal val="#ppt_w"/>
                                          </p:val>
                                        </p:tav>
                                      </p:tavLst>
                                    </p:anim>
                                    <p:anim calcmode="lin" valueType="num">
                                      <p:cBhvr>
                                        <p:cTn id="52" dur="250" fill="hold"/>
                                        <p:tgtEl>
                                          <p:spTgt spid="5"/>
                                        </p:tgtEl>
                                        <p:attrNameLst>
                                          <p:attrName>ppt_h</p:attrName>
                                        </p:attrNameLst>
                                      </p:cBhvr>
                                      <p:tavLst>
                                        <p:tav tm="0">
                                          <p:val>
                                            <p:fltVal val="0"/>
                                          </p:val>
                                        </p:tav>
                                        <p:tav tm="100000">
                                          <p:val>
                                            <p:strVal val="#ppt_h"/>
                                          </p:val>
                                        </p:tav>
                                      </p:tavLst>
                                    </p:anim>
                                    <p:anim calcmode="lin" valueType="num">
                                      <p:cBhvr>
                                        <p:cTn id="53" dur="250" fill="hold"/>
                                        <p:tgtEl>
                                          <p:spTgt spid="5"/>
                                        </p:tgtEl>
                                        <p:attrNameLst>
                                          <p:attrName>style.rotation</p:attrName>
                                        </p:attrNameLst>
                                      </p:cBhvr>
                                      <p:tavLst>
                                        <p:tav tm="0">
                                          <p:val>
                                            <p:fltVal val="90"/>
                                          </p:val>
                                        </p:tav>
                                        <p:tav tm="100000">
                                          <p:val>
                                            <p:fltVal val="0"/>
                                          </p:val>
                                        </p:tav>
                                      </p:tavLst>
                                    </p:anim>
                                    <p:animEffect transition="in" filter="fade">
                                      <p:cBhvr>
                                        <p:cTn id="54" dur="250"/>
                                        <p:tgtEl>
                                          <p:spTgt spid="5"/>
                                        </p:tgtEl>
                                      </p:cBhvr>
                                    </p:animEffect>
                                  </p:childTnLst>
                                </p:cTn>
                              </p:par>
                            </p:childTnLst>
                          </p:cTn>
                        </p:par>
                        <p:par>
                          <p:cTn id="55" fill="hold">
                            <p:stCondLst>
                              <p:cond delay="3500"/>
                            </p:stCondLst>
                            <p:childTnLst>
                              <p:par>
                                <p:cTn id="56" presetID="42" presetClass="entr" presetSubtype="0"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250"/>
                                        <p:tgtEl>
                                          <p:spTgt spid="37"/>
                                        </p:tgtEl>
                                      </p:cBhvr>
                                    </p:animEffect>
                                    <p:anim calcmode="lin" valueType="num">
                                      <p:cBhvr>
                                        <p:cTn id="59" dur="250" fill="hold"/>
                                        <p:tgtEl>
                                          <p:spTgt spid="37"/>
                                        </p:tgtEl>
                                        <p:attrNameLst>
                                          <p:attrName>ppt_x</p:attrName>
                                        </p:attrNameLst>
                                      </p:cBhvr>
                                      <p:tavLst>
                                        <p:tav tm="0">
                                          <p:val>
                                            <p:strVal val="#ppt_x"/>
                                          </p:val>
                                        </p:tav>
                                        <p:tav tm="100000">
                                          <p:val>
                                            <p:strVal val="#ppt_x"/>
                                          </p:val>
                                        </p:tav>
                                      </p:tavLst>
                                    </p:anim>
                                    <p:anim calcmode="lin" valueType="num">
                                      <p:cBhvr>
                                        <p:cTn id="60" dur="250" fill="hold"/>
                                        <p:tgtEl>
                                          <p:spTgt spid="3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250"/>
                                        <p:tgtEl>
                                          <p:spTgt spid="54"/>
                                        </p:tgtEl>
                                      </p:cBhvr>
                                    </p:animEffect>
                                    <p:anim calcmode="lin" valueType="num">
                                      <p:cBhvr>
                                        <p:cTn id="64" dur="250" fill="hold"/>
                                        <p:tgtEl>
                                          <p:spTgt spid="54"/>
                                        </p:tgtEl>
                                        <p:attrNameLst>
                                          <p:attrName>ppt_x</p:attrName>
                                        </p:attrNameLst>
                                      </p:cBhvr>
                                      <p:tavLst>
                                        <p:tav tm="0">
                                          <p:val>
                                            <p:strVal val="#ppt_x"/>
                                          </p:val>
                                        </p:tav>
                                        <p:tav tm="100000">
                                          <p:val>
                                            <p:strVal val="#ppt_x"/>
                                          </p:val>
                                        </p:tav>
                                      </p:tavLst>
                                    </p:anim>
                                    <p:anim calcmode="lin" valueType="num">
                                      <p:cBhvr>
                                        <p:cTn id="65" dur="250" fill="hold"/>
                                        <p:tgtEl>
                                          <p:spTgt spid="54"/>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21" presetClass="entr" presetSubtype="1"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heel(1)">
                                      <p:cBhvr>
                                        <p:cTn id="69" dur="250"/>
                                        <p:tgtEl>
                                          <p:spTgt spid="6"/>
                                        </p:tgtEl>
                                      </p:cBhvr>
                                    </p:animEffect>
                                  </p:childTnLst>
                                </p:cTn>
                              </p:par>
                            </p:childTnLst>
                          </p:cTn>
                        </p:par>
                        <p:par>
                          <p:cTn id="70" fill="hold">
                            <p:stCondLst>
                              <p:cond delay="4500"/>
                            </p:stCondLst>
                            <p:childTnLst>
                              <p:par>
                                <p:cTn id="71" presetID="22" presetClass="entr" presetSubtype="8"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250"/>
                                        <p:tgtEl>
                                          <p:spTgt spid="55"/>
                                        </p:tgtEl>
                                      </p:cBhvr>
                                    </p:animEffect>
                                  </p:childTnLst>
                                </p:cTn>
                              </p:par>
                            </p:childTnLst>
                          </p:cTn>
                        </p:par>
                        <p:par>
                          <p:cTn id="74" fill="hold">
                            <p:stCondLst>
                              <p:cond delay="5000"/>
                            </p:stCondLst>
                            <p:childTnLst>
                              <p:par>
                                <p:cTn id="75" presetID="21" presetClass="entr" presetSubtype="1"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heel(1)">
                                      <p:cBhvr>
                                        <p:cTn id="77" dur="250"/>
                                        <p:tgtEl>
                                          <p:spTgt spid="7"/>
                                        </p:tgtEl>
                                      </p:cBhvr>
                                    </p:animEffect>
                                  </p:childTnLst>
                                </p:cTn>
                              </p:par>
                            </p:childTnLst>
                          </p:cTn>
                        </p:par>
                        <p:par>
                          <p:cTn id="78" fill="hold">
                            <p:stCondLst>
                              <p:cond delay="5500"/>
                            </p:stCondLst>
                            <p:childTnLst>
                              <p:par>
                                <p:cTn id="79" presetID="22" presetClass="entr" presetSubtype="8"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left)">
                                      <p:cBhvr>
                                        <p:cTn id="81" dur="250"/>
                                        <p:tgtEl>
                                          <p:spTgt spid="68"/>
                                        </p:tgtEl>
                                      </p:cBhvr>
                                    </p:animEffect>
                                  </p:childTnLst>
                                </p:cTn>
                              </p:par>
                            </p:childTnLst>
                          </p:cTn>
                        </p:par>
                        <p:par>
                          <p:cTn id="82" fill="hold">
                            <p:stCondLst>
                              <p:cond delay="6000"/>
                            </p:stCondLst>
                            <p:childTnLst>
                              <p:par>
                                <p:cTn id="83" presetID="21" presetClass="entr" presetSubtype="1"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heel(1)">
                                      <p:cBhvr>
                                        <p:cTn id="85" dur="250"/>
                                        <p:tgtEl>
                                          <p:spTgt spid="8"/>
                                        </p:tgtEl>
                                      </p:cBhvr>
                                    </p:animEffect>
                                  </p:childTnLst>
                                </p:cTn>
                              </p:par>
                            </p:childTnLst>
                          </p:cTn>
                        </p:par>
                        <p:par>
                          <p:cTn id="86" fill="hold">
                            <p:stCondLst>
                              <p:cond delay="6500"/>
                            </p:stCondLst>
                            <p:childTnLst>
                              <p:par>
                                <p:cTn id="87" presetID="22" presetClass="entr" presetSubtype="8" fill="hold" grpId="0" nodeType="after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wipe(left)">
                                      <p:cBhvr>
                                        <p:cTn id="89" dur="250"/>
                                        <p:tgtEl>
                                          <p:spTgt spid="69"/>
                                        </p:tgtEl>
                                      </p:cBhvr>
                                    </p:animEffect>
                                  </p:childTnLst>
                                </p:cTn>
                              </p:par>
                            </p:childTnLst>
                          </p:cTn>
                        </p:par>
                        <p:par>
                          <p:cTn id="90" fill="hold">
                            <p:stCondLst>
                              <p:cond delay="7000"/>
                            </p:stCondLst>
                            <p:childTnLst>
                              <p:par>
                                <p:cTn id="91" presetID="21" presetClass="entr" presetSubtype="1" fill="hold"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heel(1)">
                                      <p:cBhvr>
                                        <p:cTn id="93" dur="250"/>
                                        <p:tgtEl>
                                          <p:spTgt spid="9"/>
                                        </p:tgtEl>
                                      </p:cBhvr>
                                    </p:animEffect>
                                  </p:childTnLst>
                                </p:cTn>
                              </p:par>
                            </p:childTnLst>
                          </p:cTn>
                        </p:par>
                        <p:par>
                          <p:cTn id="94" fill="hold">
                            <p:stCondLst>
                              <p:cond delay="7500"/>
                            </p:stCondLst>
                            <p:childTnLst>
                              <p:par>
                                <p:cTn id="95" presetID="22" presetClass="entr" presetSubtype="8" fill="hold" grpId="0" nodeType="after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wipe(left)">
                                      <p:cBhvr>
                                        <p:cTn id="97"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六边形 32"/>
          <p:cNvSpPr/>
          <p:nvPr/>
        </p:nvSpPr>
        <p:spPr bwMode="auto">
          <a:xfrm>
            <a:off x="5275263" y="2771775"/>
            <a:ext cx="1800225" cy="1552575"/>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75265" y="2861506"/>
            <a:ext cx="1600219" cy="1379916"/>
          </a:xfrm>
          <a:prstGeom prst="hexagon">
            <a:avLst/>
          </a:prstGeom>
          <a:noFill/>
          <a:effectLst>
            <a:innerShdw blurRad="50800" dir="13500000">
              <a:prstClr val="black">
                <a:alpha val="50000"/>
              </a:prstClr>
            </a:innerShdw>
          </a:effectLst>
        </p:spPr>
      </p:pic>
      <p:sp>
        <p:nvSpPr>
          <p:cNvPr id="36" name="六边形 35"/>
          <p:cNvSpPr/>
          <p:nvPr/>
        </p:nvSpPr>
        <p:spPr bwMode="auto">
          <a:xfrm>
            <a:off x="2316163" y="1147763"/>
            <a:ext cx="1800225" cy="155098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pic>
        <p:nvPicPr>
          <p:cNvPr id="3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416165" y="1230691"/>
            <a:ext cx="1600219" cy="1385129"/>
          </a:xfrm>
          <a:prstGeom prst="hexagon">
            <a:avLst/>
          </a:prstGeom>
          <a:noFill/>
          <a:effectLst>
            <a:innerShdw blurRad="50800" dir="13500000">
              <a:prstClr val="black">
                <a:alpha val="50000"/>
              </a:prstClr>
            </a:innerShdw>
          </a:effectLst>
        </p:spPr>
      </p:pic>
      <p:grpSp>
        <p:nvGrpSpPr>
          <p:cNvPr id="4" name="组合 37"/>
          <p:cNvGrpSpPr/>
          <p:nvPr/>
        </p:nvGrpSpPr>
        <p:grpSpPr bwMode="auto">
          <a:xfrm>
            <a:off x="828675" y="1931988"/>
            <a:ext cx="1800225" cy="1552575"/>
            <a:chOff x="828477" y="1932254"/>
            <a:chExt cx="1800200" cy="1551897"/>
          </a:xfrm>
        </p:grpSpPr>
        <p:grpSp>
          <p:nvGrpSpPr>
            <p:cNvPr id="8220" name="组合 38"/>
            <p:cNvGrpSpPr/>
            <p:nvPr/>
          </p:nvGrpSpPr>
          <p:grpSpPr bwMode="auto">
            <a:xfrm>
              <a:off x="828477" y="1932254"/>
              <a:ext cx="1800200" cy="1551897"/>
              <a:chOff x="985377" y="1960081"/>
              <a:chExt cx="1800200" cy="1551897"/>
            </a:xfrm>
          </p:grpSpPr>
          <p:sp>
            <p:nvSpPr>
              <p:cNvPr id="41" name="六边形 4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42" name="六边形 41"/>
              <p:cNvSpPr/>
              <p:nvPr/>
            </p:nvSpPr>
            <p:spPr>
              <a:xfrm>
                <a:off x="1081631" y="2043058"/>
                <a:ext cx="1607692" cy="1385942"/>
              </a:xfrm>
              <a:prstGeom prst="hexagon">
                <a:avLst/>
              </a:prstGeom>
              <a:solidFill>
                <a:schemeClr val="accent4"/>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8221" name="TextBox 39"/>
            <p:cNvSpPr txBox="1">
              <a:spLocks noChangeArrowheads="1"/>
            </p:cNvSpPr>
            <p:nvPr/>
          </p:nvSpPr>
          <p:spPr bwMode="auto">
            <a:xfrm flipH="1">
              <a:off x="1225322"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itchFamily="34" charset="0"/>
                  <a:cs typeface="Times New Roman" panose="02020603050405020304" pitchFamily="18" charset="0"/>
                </a:rPr>
                <a:t>添加</a:t>
              </a:r>
              <a:endParaRPr lang="en-US" altLang="zh-CN" sz="2400" b="1">
                <a:solidFill>
                  <a:schemeClr val="bg1"/>
                </a:solidFill>
                <a:latin typeface="Arial Rounded MT Bold" pitchFamily="34" charset="0"/>
                <a:cs typeface="Times New Roman" panose="02020603050405020304" pitchFamily="18" charset="0"/>
              </a:endParaRPr>
            </a:p>
            <a:p>
              <a:pPr algn="ctr"/>
              <a:r>
                <a:rPr lang="zh-CN" altLang="en-US" sz="2400" b="1">
                  <a:solidFill>
                    <a:schemeClr val="bg1"/>
                  </a:solidFill>
                  <a:latin typeface="Arial Rounded MT Bold" pitchFamily="34" charset="0"/>
                  <a:cs typeface="Times New Roman" panose="02020603050405020304" pitchFamily="18" charset="0"/>
                </a:rPr>
                <a:t>文本</a:t>
              </a:r>
            </a:p>
          </p:txBody>
        </p:sp>
      </p:grpSp>
      <p:grpSp>
        <p:nvGrpSpPr>
          <p:cNvPr id="6" name="组合 72"/>
          <p:cNvGrpSpPr/>
          <p:nvPr/>
        </p:nvGrpSpPr>
        <p:grpSpPr bwMode="auto">
          <a:xfrm>
            <a:off x="3794125" y="1960563"/>
            <a:ext cx="1800225" cy="1550987"/>
            <a:chOff x="3794088" y="1960081"/>
            <a:chExt cx="1800200" cy="1551897"/>
          </a:xfrm>
        </p:grpSpPr>
        <p:grpSp>
          <p:nvGrpSpPr>
            <p:cNvPr id="8214" name="组合 73"/>
            <p:cNvGrpSpPr/>
            <p:nvPr/>
          </p:nvGrpSpPr>
          <p:grpSpPr bwMode="auto">
            <a:xfrm>
              <a:off x="3794088" y="1960081"/>
              <a:ext cx="1800200" cy="1551897"/>
              <a:chOff x="985377" y="1960081"/>
              <a:chExt cx="1800200" cy="1551897"/>
            </a:xfrm>
          </p:grpSpPr>
          <p:sp>
            <p:nvSpPr>
              <p:cNvPr id="76" name="六边形 7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77" name="六边形 76"/>
              <p:cNvSpPr/>
              <p:nvPr/>
            </p:nvSpPr>
            <p:spPr>
              <a:xfrm>
                <a:off x="1081631" y="2043058"/>
                <a:ext cx="1607692" cy="1385942"/>
              </a:xfrm>
              <a:prstGeom prst="hexagon">
                <a:avLst/>
              </a:prstGeom>
              <a:solidFill>
                <a:schemeClr val="accent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8215" name="TextBox 74"/>
            <p:cNvSpPr txBox="1">
              <a:spLocks noChangeArrowheads="1"/>
            </p:cNvSpPr>
            <p:nvPr/>
          </p:nvSpPr>
          <p:spPr bwMode="auto">
            <a:xfrm flipH="1">
              <a:off x="4172530"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itchFamily="34" charset="0"/>
                  <a:cs typeface="Times New Roman" panose="02020603050405020304" pitchFamily="18" charset="0"/>
                </a:rPr>
                <a:t>添加</a:t>
              </a:r>
              <a:endParaRPr lang="en-US" altLang="zh-CN" sz="2400" b="1">
                <a:solidFill>
                  <a:schemeClr val="bg1"/>
                </a:solidFill>
                <a:latin typeface="Arial Rounded MT Bold" pitchFamily="34" charset="0"/>
                <a:cs typeface="Times New Roman" panose="02020603050405020304" pitchFamily="18" charset="0"/>
              </a:endParaRPr>
            </a:p>
            <a:p>
              <a:pPr algn="ctr"/>
              <a:r>
                <a:rPr lang="zh-CN" altLang="en-US" sz="2400" b="1">
                  <a:solidFill>
                    <a:schemeClr val="bg1"/>
                  </a:solidFill>
                  <a:latin typeface="Arial Rounded MT Bold" pitchFamily="34" charset="0"/>
                  <a:cs typeface="Times New Roman" panose="02020603050405020304" pitchFamily="18" charset="0"/>
                </a:rPr>
                <a:t>文本</a:t>
              </a:r>
            </a:p>
          </p:txBody>
        </p:sp>
      </p:grpSp>
      <p:grpSp>
        <p:nvGrpSpPr>
          <p:cNvPr id="8" name="组合 77"/>
          <p:cNvGrpSpPr/>
          <p:nvPr/>
        </p:nvGrpSpPr>
        <p:grpSpPr bwMode="auto">
          <a:xfrm>
            <a:off x="6767513" y="1960563"/>
            <a:ext cx="1800225" cy="1550987"/>
            <a:chOff x="6768011" y="1960080"/>
            <a:chExt cx="1800200" cy="1551897"/>
          </a:xfrm>
        </p:grpSpPr>
        <p:grpSp>
          <p:nvGrpSpPr>
            <p:cNvPr id="8208" name="组合 78"/>
            <p:cNvGrpSpPr/>
            <p:nvPr/>
          </p:nvGrpSpPr>
          <p:grpSpPr bwMode="auto">
            <a:xfrm>
              <a:off x="6768011" y="1960080"/>
              <a:ext cx="1800200" cy="1551897"/>
              <a:chOff x="985377" y="1960081"/>
              <a:chExt cx="1800200" cy="1551897"/>
            </a:xfrm>
          </p:grpSpPr>
          <p:sp>
            <p:nvSpPr>
              <p:cNvPr id="81" name="六边形 8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82" name="六边形 81"/>
              <p:cNvSpPr/>
              <p:nvPr/>
            </p:nvSpPr>
            <p:spPr>
              <a:xfrm>
                <a:off x="1081631" y="2043058"/>
                <a:ext cx="1607692" cy="1385942"/>
              </a:xfrm>
              <a:prstGeom prst="hexagon">
                <a:avLst/>
              </a:prstGeom>
              <a:solidFill>
                <a:schemeClr val="accent2"/>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8209" name="TextBox 79"/>
            <p:cNvSpPr txBox="1">
              <a:spLocks noChangeArrowheads="1"/>
            </p:cNvSpPr>
            <p:nvPr/>
          </p:nvSpPr>
          <p:spPr bwMode="auto">
            <a:xfrm flipH="1">
              <a:off x="7146453"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itchFamily="34" charset="0"/>
                  <a:cs typeface="Times New Roman" panose="02020603050405020304" pitchFamily="18" charset="0"/>
                </a:rPr>
                <a:t>添加</a:t>
              </a:r>
              <a:endParaRPr lang="en-US" altLang="zh-CN" sz="2400" b="1">
                <a:solidFill>
                  <a:schemeClr val="bg1"/>
                </a:solidFill>
                <a:latin typeface="Arial Rounded MT Bold" pitchFamily="34" charset="0"/>
                <a:cs typeface="Times New Roman" panose="02020603050405020304" pitchFamily="18" charset="0"/>
              </a:endParaRPr>
            </a:p>
            <a:p>
              <a:pPr algn="ctr"/>
              <a:r>
                <a:rPr lang="zh-CN" altLang="en-US" sz="2400" b="1">
                  <a:solidFill>
                    <a:schemeClr val="bg1"/>
                  </a:solidFill>
                  <a:latin typeface="Arial Rounded MT Bold" pitchFamily="34" charset="0"/>
                  <a:cs typeface="Times New Roman" panose="02020603050405020304" pitchFamily="18" charset="0"/>
                </a:rPr>
                <a:t>文本</a:t>
              </a:r>
            </a:p>
          </p:txBody>
        </p:sp>
      </p:grpSp>
      <p:grpSp>
        <p:nvGrpSpPr>
          <p:cNvPr id="10" name="组合 82"/>
          <p:cNvGrpSpPr/>
          <p:nvPr/>
        </p:nvGrpSpPr>
        <p:grpSpPr bwMode="auto">
          <a:xfrm>
            <a:off x="5275263" y="1147763"/>
            <a:ext cx="1800225" cy="1550987"/>
            <a:chOff x="5276006" y="1147394"/>
            <a:chExt cx="1800200" cy="1551897"/>
          </a:xfrm>
        </p:grpSpPr>
        <p:grpSp>
          <p:nvGrpSpPr>
            <p:cNvPr id="8202" name="组合 83"/>
            <p:cNvGrpSpPr/>
            <p:nvPr/>
          </p:nvGrpSpPr>
          <p:grpSpPr bwMode="auto">
            <a:xfrm>
              <a:off x="5276006" y="1147394"/>
              <a:ext cx="1800200" cy="1551897"/>
              <a:chOff x="985377" y="1960081"/>
              <a:chExt cx="1800200" cy="1551897"/>
            </a:xfrm>
          </p:grpSpPr>
          <p:sp>
            <p:nvSpPr>
              <p:cNvPr id="86" name="六边形 8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87" name="六边形 86"/>
              <p:cNvSpPr/>
              <p:nvPr/>
            </p:nvSpPr>
            <p:spPr>
              <a:xfrm>
                <a:off x="1081631" y="2043058"/>
                <a:ext cx="1607692" cy="1385942"/>
              </a:xfrm>
              <a:prstGeom prst="hexagon">
                <a:avLst/>
              </a:prstGeom>
              <a:solidFill>
                <a:schemeClr val="accent1"/>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8203" name="TextBox 84"/>
            <p:cNvSpPr txBox="1">
              <a:spLocks noChangeArrowheads="1"/>
            </p:cNvSpPr>
            <p:nvPr/>
          </p:nvSpPr>
          <p:spPr bwMode="auto">
            <a:xfrm flipH="1">
              <a:off x="5653013" y="1476201"/>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itchFamily="34" charset="0"/>
                  <a:cs typeface="Times New Roman" panose="02020603050405020304" pitchFamily="18" charset="0"/>
                </a:rPr>
                <a:t>添加</a:t>
              </a:r>
              <a:endParaRPr lang="en-US" altLang="zh-CN" sz="2400" b="1">
                <a:solidFill>
                  <a:schemeClr val="bg1"/>
                </a:solidFill>
                <a:latin typeface="Arial Rounded MT Bold" pitchFamily="34" charset="0"/>
                <a:cs typeface="Times New Roman" panose="02020603050405020304" pitchFamily="18" charset="0"/>
              </a:endParaRPr>
            </a:p>
            <a:p>
              <a:pPr algn="ctr"/>
              <a:r>
                <a:rPr lang="zh-CN" altLang="en-US" sz="2400" b="1">
                  <a:solidFill>
                    <a:schemeClr val="bg1"/>
                  </a:solidFill>
                  <a:latin typeface="Arial Rounded MT Bold" pitchFamily="34" charset="0"/>
                  <a:cs typeface="Times New Roman" panose="02020603050405020304" pitchFamily="18" charset="0"/>
                </a:rPr>
                <a:t>文本</a:t>
              </a:r>
            </a:p>
          </p:txBody>
        </p:sp>
      </p:grpSp>
      <p:sp>
        <p:nvSpPr>
          <p:cNvPr id="88" name="Title 3"/>
          <p:cNvSpPr txBox="1"/>
          <p:nvPr/>
        </p:nvSpPr>
        <p:spPr bwMode="auto">
          <a:xfrm>
            <a:off x="1995488" y="3708400"/>
            <a:ext cx="2840037"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1800" b="1">
                <a:latin typeface="微软雅黑" panose="020B0503020204020204" pitchFamily="34" charset="-122"/>
              </a:rPr>
              <a:t>单击填加标题</a:t>
            </a:r>
            <a:endParaRPr lang="en-US" sz="1800" b="1">
              <a:latin typeface="微软雅黑" panose="020B0503020204020204" pitchFamily="34" charset="-122"/>
            </a:endParaRPr>
          </a:p>
        </p:txBody>
      </p:sp>
      <p:sp>
        <p:nvSpPr>
          <p:cNvPr id="89" name="Title 3"/>
          <p:cNvSpPr txBox="1"/>
          <p:nvPr/>
        </p:nvSpPr>
        <p:spPr>
          <a:xfrm>
            <a:off x="2093913" y="4102100"/>
            <a:ext cx="2838450" cy="830263"/>
          </a:xfrm>
          <a:prstGeom prst="rect">
            <a:avLst/>
          </a:prstGeom>
        </p:spPr>
        <p:txBody>
          <a:bodyPr lIns="0" tIns="0" rIns="0" bIns="0">
            <a:spAutoFit/>
          </a:bodyPr>
          <a:lstStyle>
            <a:lvl1pPr algn="l" defTabSz="685800"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fontAlgn="auto">
              <a:lnSpc>
                <a:spcPct val="150000"/>
              </a:lnSpc>
              <a:spcAft>
                <a:spcPts val="0"/>
              </a:spcAft>
              <a:defRPr/>
            </a:pPr>
            <a:r>
              <a:rPr lang="zh-CN" altLang="en-US" sz="1200" dirty="0">
                <a:solidFill>
                  <a:schemeClr val="tx1"/>
                </a:solidFill>
                <a:latin typeface="微软雅黑" panose="020B0503020204020204" pitchFamily="34" charset="-122"/>
              </a:rPr>
              <a:t>单击填加文字内容单击填加文字内容</a:t>
            </a:r>
            <a:endParaRPr altLang="zh-CN" sz="1200" dirty="0">
              <a:solidFill>
                <a:schemeClr val="tx1"/>
              </a:solidFill>
              <a:latin typeface="微软雅黑" panose="020B0503020204020204" pitchFamily="34" charset="-122"/>
            </a:endParaRPr>
          </a:p>
          <a:p>
            <a:pPr fontAlgn="auto">
              <a:lnSpc>
                <a:spcPct val="150000"/>
              </a:lnSpc>
              <a:spcAft>
                <a:spcPts val="0"/>
              </a:spcAft>
              <a:defRPr/>
            </a:pPr>
            <a:r>
              <a:rPr lang="zh-CN" altLang="en-US" sz="1200" dirty="0">
                <a:solidFill>
                  <a:schemeClr val="tx1"/>
                </a:solidFill>
                <a:latin typeface="微软雅黑" panose="020B0503020204020204" pitchFamily="34" charset="-122"/>
              </a:rPr>
              <a:t>单击填加文字内容单击填加文字内容</a:t>
            </a:r>
          </a:p>
          <a:p>
            <a:pPr fontAlgn="auto">
              <a:lnSpc>
                <a:spcPct val="150000"/>
              </a:lnSpc>
              <a:spcAft>
                <a:spcPts val="0"/>
              </a:spcAft>
              <a:defRPr/>
            </a:pPr>
            <a:endParaRPr lang="zh-CN" altLang="en-US" sz="1200" dirty="0">
              <a:solidFill>
                <a:schemeClr val="tx1"/>
              </a:solidFill>
              <a:latin typeface="微软雅黑" panose="020B0503020204020204" pitchFamily="34" charset="-122"/>
            </a:endParaRPr>
          </a:p>
        </p:txBody>
      </p:sp>
      <p:grpSp>
        <p:nvGrpSpPr>
          <p:cNvPr id="30" name="组合 29"/>
          <p:cNvGrpSpPr/>
          <p:nvPr/>
        </p:nvGrpSpPr>
        <p:grpSpPr>
          <a:xfrm>
            <a:off x="0" y="144052"/>
            <a:ext cx="9721850" cy="324036"/>
            <a:chOff x="0" y="144052"/>
            <a:chExt cx="9721850" cy="324036"/>
          </a:xfrm>
        </p:grpSpPr>
        <p:cxnSp>
          <p:nvCxnSpPr>
            <p:cNvPr id="31" name="直接连接符 30"/>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1260525" y="144052"/>
              <a:ext cx="2066885" cy="319659"/>
              <a:chOff x="2559580" y="72044"/>
              <a:chExt cx="2066885" cy="319659"/>
            </a:xfrm>
          </p:grpSpPr>
          <p:sp>
            <p:nvSpPr>
              <p:cNvPr id="45" name="五边形 44"/>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grpSp>
          <p:nvGrpSpPr>
            <p:cNvPr id="35" name="组合 34"/>
            <p:cNvGrpSpPr/>
            <p:nvPr/>
          </p:nvGrpSpPr>
          <p:grpSpPr>
            <a:xfrm>
              <a:off x="2740163" y="144052"/>
              <a:ext cx="2066885" cy="319659"/>
              <a:chOff x="4972411" y="72044"/>
              <a:chExt cx="2066885" cy="319659"/>
            </a:xfrm>
          </p:grpSpPr>
          <p:sp>
            <p:nvSpPr>
              <p:cNvPr id="43" name="五边形 42"/>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38" name="组合 37"/>
            <p:cNvGrpSpPr/>
            <p:nvPr/>
          </p:nvGrpSpPr>
          <p:grpSpPr>
            <a:xfrm>
              <a:off x="4212853" y="144052"/>
              <a:ext cx="2066885" cy="319659"/>
              <a:chOff x="7404958" y="72044"/>
              <a:chExt cx="2066885" cy="319659"/>
            </a:xfrm>
          </p:grpSpPr>
          <p:sp>
            <p:nvSpPr>
              <p:cNvPr id="39" name="五边形 38"/>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47" name="组合 46"/>
          <p:cNvGrpSpPr/>
          <p:nvPr/>
        </p:nvGrpSpPr>
        <p:grpSpPr>
          <a:xfrm>
            <a:off x="-179635" y="108049"/>
            <a:ext cx="2066885" cy="468053"/>
            <a:chOff x="121344" y="72044"/>
            <a:chExt cx="2066885" cy="468053"/>
          </a:xfrm>
        </p:grpSpPr>
        <p:sp>
          <p:nvSpPr>
            <p:cNvPr id="48" name="五边形 47"/>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50" fill="hold"/>
                                        <p:tgtEl>
                                          <p:spTgt spid="30"/>
                                        </p:tgtEl>
                                        <p:attrNameLst>
                                          <p:attrName>ppt_x</p:attrName>
                                        </p:attrNameLst>
                                      </p:cBhvr>
                                      <p:tavLst>
                                        <p:tav tm="0">
                                          <p:val>
                                            <p:strVal val="1+#ppt_w/2"/>
                                          </p:val>
                                        </p:tav>
                                        <p:tav tm="100000">
                                          <p:val>
                                            <p:strVal val="#ppt_x"/>
                                          </p:val>
                                        </p:tav>
                                      </p:tavLst>
                                    </p:anim>
                                    <p:anim calcmode="lin" valueType="num">
                                      <p:cBhvr additive="base">
                                        <p:cTn id="8" dur="2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250" fill="hold"/>
                                        <p:tgtEl>
                                          <p:spTgt spid="47"/>
                                        </p:tgtEl>
                                        <p:attrNameLst>
                                          <p:attrName>ppt_x</p:attrName>
                                        </p:attrNameLst>
                                      </p:cBhvr>
                                      <p:tavLst>
                                        <p:tav tm="0">
                                          <p:val>
                                            <p:strVal val="#ppt_x"/>
                                          </p:val>
                                        </p:tav>
                                        <p:tav tm="100000">
                                          <p:val>
                                            <p:strVal val="#ppt_x"/>
                                          </p:val>
                                        </p:tav>
                                      </p:tavLst>
                                    </p:anim>
                                    <p:anim calcmode="lin" valueType="num">
                                      <p:cBhvr additive="base">
                                        <p:cTn id="13" dur="250" fill="hold"/>
                                        <p:tgtEl>
                                          <p:spTgt spid="4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50" fill="hold"/>
                                        <p:tgtEl>
                                          <p:spTgt spid="4"/>
                                        </p:tgtEl>
                                        <p:attrNameLst>
                                          <p:attrName>ppt_w</p:attrName>
                                        </p:attrNameLst>
                                      </p:cBhvr>
                                      <p:tavLst>
                                        <p:tav tm="0">
                                          <p:val>
                                            <p:fltVal val="0"/>
                                          </p:val>
                                        </p:tav>
                                        <p:tav tm="100000">
                                          <p:val>
                                            <p:strVal val="#ppt_w"/>
                                          </p:val>
                                        </p:tav>
                                      </p:tavLst>
                                    </p:anim>
                                    <p:anim calcmode="lin" valueType="num">
                                      <p:cBhvr>
                                        <p:cTn id="18" dur="250" fill="hold"/>
                                        <p:tgtEl>
                                          <p:spTgt spid="4"/>
                                        </p:tgtEl>
                                        <p:attrNameLst>
                                          <p:attrName>ppt_h</p:attrName>
                                        </p:attrNameLst>
                                      </p:cBhvr>
                                      <p:tavLst>
                                        <p:tav tm="0">
                                          <p:val>
                                            <p:fltVal val="0"/>
                                          </p:val>
                                        </p:tav>
                                        <p:tav tm="100000">
                                          <p:val>
                                            <p:strVal val="#ppt_h"/>
                                          </p:val>
                                        </p:tav>
                                      </p:tavLst>
                                    </p:anim>
                                    <p:animEffect transition="in" filter="fade">
                                      <p:cBhvr>
                                        <p:cTn id="19" dur="250"/>
                                        <p:tgtEl>
                                          <p:spTgt spid="4"/>
                                        </p:tgtEl>
                                      </p:cBhvr>
                                    </p:animEffect>
                                    <p:anim calcmode="lin" valueType="num">
                                      <p:cBhvr>
                                        <p:cTn id="20" dur="250" fill="hold"/>
                                        <p:tgtEl>
                                          <p:spTgt spid="4"/>
                                        </p:tgtEl>
                                        <p:attrNameLst>
                                          <p:attrName>ppt_x</p:attrName>
                                        </p:attrNameLst>
                                      </p:cBhvr>
                                      <p:tavLst>
                                        <p:tav tm="0">
                                          <p:val>
                                            <p:fltVal val="0.5"/>
                                          </p:val>
                                        </p:tav>
                                        <p:tav tm="100000">
                                          <p:val>
                                            <p:strVal val="#ppt_x"/>
                                          </p:val>
                                        </p:tav>
                                      </p:tavLst>
                                    </p:anim>
                                    <p:anim calcmode="lin" valueType="num">
                                      <p:cBhvr>
                                        <p:cTn id="21" dur="250" fill="hold"/>
                                        <p:tgtEl>
                                          <p:spTgt spid="4"/>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250" fill="hold"/>
                                        <p:tgtEl>
                                          <p:spTgt spid="6"/>
                                        </p:tgtEl>
                                        <p:attrNameLst>
                                          <p:attrName>ppt_w</p:attrName>
                                        </p:attrNameLst>
                                      </p:cBhvr>
                                      <p:tavLst>
                                        <p:tav tm="0">
                                          <p:val>
                                            <p:fltVal val="0"/>
                                          </p:val>
                                        </p:tav>
                                        <p:tav tm="100000">
                                          <p:val>
                                            <p:strVal val="#ppt_w"/>
                                          </p:val>
                                        </p:tav>
                                      </p:tavLst>
                                    </p:anim>
                                    <p:anim calcmode="lin" valueType="num">
                                      <p:cBhvr>
                                        <p:cTn id="26" dur="250" fill="hold"/>
                                        <p:tgtEl>
                                          <p:spTgt spid="6"/>
                                        </p:tgtEl>
                                        <p:attrNameLst>
                                          <p:attrName>ppt_h</p:attrName>
                                        </p:attrNameLst>
                                      </p:cBhvr>
                                      <p:tavLst>
                                        <p:tav tm="0">
                                          <p:val>
                                            <p:fltVal val="0"/>
                                          </p:val>
                                        </p:tav>
                                        <p:tav tm="100000">
                                          <p:val>
                                            <p:strVal val="#ppt_h"/>
                                          </p:val>
                                        </p:tav>
                                      </p:tavLst>
                                    </p:anim>
                                    <p:animEffect transition="in" filter="fade">
                                      <p:cBhvr>
                                        <p:cTn id="27" dur="250"/>
                                        <p:tgtEl>
                                          <p:spTgt spid="6"/>
                                        </p:tgtEl>
                                      </p:cBhvr>
                                    </p:animEffect>
                                    <p:anim calcmode="lin" valueType="num">
                                      <p:cBhvr>
                                        <p:cTn id="28" dur="250" fill="hold"/>
                                        <p:tgtEl>
                                          <p:spTgt spid="6"/>
                                        </p:tgtEl>
                                        <p:attrNameLst>
                                          <p:attrName>ppt_x</p:attrName>
                                        </p:attrNameLst>
                                      </p:cBhvr>
                                      <p:tavLst>
                                        <p:tav tm="0">
                                          <p:val>
                                            <p:fltVal val="0.5"/>
                                          </p:val>
                                        </p:tav>
                                        <p:tav tm="100000">
                                          <p:val>
                                            <p:strVal val="#ppt_x"/>
                                          </p:val>
                                        </p:tav>
                                      </p:tavLst>
                                    </p:anim>
                                    <p:anim calcmode="lin" valueType="num">
                                      <p:cBhvr>
                                        <p:cTn id="29" dur="250" fill="hold"/>
                                        <p:tgtEl>
                                          <p:spTgt spid="6"/>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53" presetClass="entr" presetSubtype="52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250" fill="hold"/>
                                        <p:tgtEl>
                                          <p:spTgt spid="10"/>
                                        </p:tgtEl>
                                        <p:attrNameLst>
                                          <p:attrName>ppt_w</p:attrName>
                                        </p:attrNameLst>
                                      </p:cBhvr>
                                      <p:tavLst>
                                        <p:tav tm="0">
                                          <p:val>
                                            <p:fltVal val="0"/>
                                          </p:val>
                                        </p:tav>
                                        <p:tav tm="100000">
                                          <p:val>
                                            <p:strVal val="#ppt_w"/>
                                          </p:val>
                                        </p:tav>
                                      </p:tavLst>
                                    </p:anim>
                                    <p:anim calcmode="lin" valueType="num">
                                      <p:cBhvr>
                                        <p:cTn id="34" dur="250" fill="hold"/>
                                        <p:tgtEl>
                                          <p:spTgt spid="10"/>
                                        </p:tgtEl>
                                        <p:attrNameLst>
                                          <p:attrName>ppt_h</p:attrName>
                                        </p:attrNameLst>
                                      </p:cBhvr>
                                      <p:tavLst>
                                        <p:tav tm="0">
                                          <p:val>
                                            <p:fltVal val="0"/>
                                          </p:val>
                                        </p:tav>
                                        <p:tav tm="100000">
                                          <p:val>
                                            <p:strVal val="#ppt_h"/>
                                          </p:val>
                                        </p:tav>
                                      </p:tavLst>
                                    </p:anim>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fltVal val="0.5"/>
                                          </p:val>
                                        </p:tav>
                                        <p:tav tm="100000">
                                          <p:val>
                                            <p:strVal val="#ppt_x"/>
                                          </p:val>
                                        </p:tav>
                                      </p:tavLst>
                                    </p:anim>
                                    <p:anim calcmode="lin" valueType="num">
                                      <p:cBhvr>
                                        <p:cTn id="37" dur="250" fill="hold"/>
                                        <p:tgtEl>
                                          <p:spTgt spid="10"/>
                                        </p:tgtEl>
                                        <p:attrNameLst>
                                          <p:attrName>ppt_y</p:attrName>
                                        </p:attrNameLst>
                                      </p:cBhvr>
                                      <p:tavLst>
                                        <p:tav tm="0">
                                          <p:val>
                                            <p:fltVal val="0.5"/>
                                          </p:val>
                                        </p:tav>
                                        <p:tav tm="100000">
                                          <p:val>
                                            <p:strVal val="#ppt_y"/>
                                          </p:val>
                                        </p:tav>
                                      </p:tavLst>
                                    </p:anim>
                                  </p:childTnLst>
                                </p:cTn>
                              </p:par>
                            </p:childTnLst>
                          </p:cTn>
                        </p:par>
                        <p:par>
                          <p:cTn id="38" fill="hold">
                            <p:stCondLst>
                              <p:cond delay="2500"/>
                            </p:stCondLst>
                            <p:childTnLst>
                              <p:par>
                                <p:cTn id="39" presetID="53" presetClass="entr" presetSubtype="528"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250" fill="hold"/>
                                        <p:tgtEl>
                                          <p:spTgt spid="8"/>
                                        </p:tgtEl>
                                        <p:attrNameLst>
                                          <p:attrName>ppt_w</p:attrName>
                                        </p:attrNameLst>
                                      </p:cBhvr>
                                      <p:tavLst>
                                        <p:tav tm="0">
                                          <p:val>
                                            <p:fltVal val="0"/>
                                          </p:val>
                                        </p:tav>
                                        <p:tav tm="100000">
                                          <p:val>
                                            <p:strVal val="#ppt_w"/>
                                          </p:val>
                                        </p:tav>
                                      </p:tavLst>
                                    </p:anim>
                                    <p:anim calcmode="lin" valueType="num">
                                      <p:cBhvr>
                                        <p:cTn id="42" dur="250" fill="hold"/>
                                        <p:tgtEl>
                                          <p:spTgt spid="8"/>
                                        </p:tgtEl>
                                        <p:attrNameLst>
                                          <p:attrName>ppt_h</p:attrName>
                                        </p:attrNameLst>
                                      </p:cBhvr>
                                      <p:tavLst>
                                        <p:tav tm="0">
                                          <p:val>
                                            <p:fltVal val="0"/>
                                          </p:val>
                                        </p:tav>
                                        <p:tav tm="100000">
                                          <p:val>
                                            <p:strVal val="#ppt_h"/>
                                          </p:val>
                                        </p:tav>
                                      </p:tavLst>
                                    </p:anim>
                                    <p:animEffect transition="in" filter="fade">
                                      <p:cBhvr>
                                        <p:cTn id="43" dur="250"/>
                                        <p:tgtEl>
                                          <p:spTgt spid="8"/>
                                        </p:tgtEl>
                                      </p:cBhvr>
                                    </p:animEffect>
                                    <p:anim calcmode="lin" valueType="num">
                                      <p:cBhvr>
                                        <p:cTn id="44" dur="250" fill="hold"/>
                                        <p:tgtEl>
                                          <p:spTgt spid="8"/>
                                        </p:tgtEl>
                                        <p:attrNameLst>
                                          <p:attrName>ppt_x</p:attrName>
                                        </p:attrNameLst>
                                      </p:cBhvr>
                                      <p:tavLst>
                                        <p:tav tm="0">
                                          <p:val>
                                            <p:fltVal val="0.5"/>
                                          </p:val>
                                        </p:tav>
                                        <p:tav tm="100000">
                                          <p:val>
                                            <p:strVal val="#ppt_x"/>
                                          </p:val>
                                        </p:tav>
                                      </p:tavLst>
                                    </p:anim>
                                    <p:anim calcmode="lin" valueType="num">
                                      <p:cBhvr>
                                        <p:cTn id="45" dur="25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000"/>
                            </p:stCondLst>
                            <p:childTnLst>
                              <p:par>
                                <p:cTn id="47" presetID="16" presetClass="entr" presetSubtype="21"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barn(inVertical)">
                                      <p:cBhvr>
                                        <p:cTn id="49" dur="250"/>
                                        <p:tgtEl>
                                          <p:spTgt spid="88"/>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fade">
                                      <p:cBhvr>
                                        <p:cTn id="53" dur="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30187" y="1260157"/>
            <a:ext cx="3954407" cy="3903651"/>
            <a:chOff x="2930187" y="1260157"/>
            <a:chExt cx="3954407" cy="3903651"/>
          </a:xfrm>
        </p:grpSpPr>
        <p:sp>
          <p:nvSpPr>
            <p:cNvPr id="2" name="任意多边形 1"/>
            <p:cNvSpPr/>
            <p:nvPr/>
          </p:nvSpPr>
          <p:spPr>
            <a:xfrm rot="5400000">
              <a:off x="2955565" y="1234779"/>
              <a:ext cx="3903651" cy="3954407"/>
            </a:xfrm>
            <a:custGeom>
              <a:avLst/>
              <a:gdLst>
                <a:gd name="connsiteX0" fmla="*/ 1152171 w 3932773"/>
                <a:gd name="connsiteY0" fmla="*/ 1968106 h 3934467"/>
                <a:gd name="connsiteX1" fmla="*/ 1288654 w 3932773"/>
                <a:gd name="connsiteY1" fmla="*/ 2419231 h 3934467"/>
                <a:gd name="connsiteX2" fmla="*/ 1386106 w 3932773"/>
                <a:gd name="connsiteY2" fmla="*/ 2538551 h 3934467"/>
                <a:gd name="connsiteX3" fmla="*/ 1395026 w 3932773"/>
                <a:gd name="connsiteY3" fmla="*/ 2546036 h 3934467"/>
                <a:gd name="connsiteX4" fmla="*/ 1395531 w 3932773"/>
                <a:gd name="connsiteY4" fmla="*/ 2546036 h 3934467"/>
                <a:gd name="connsiteX5" fmla="*/ 1966413 w 3932773"/>
                <a:gd name="connsiteY5" fmla="*/ 2780328 h 3934467"/>
                <a:gd name="connsiteX6" fmla="*/ 2537295 w 3932773"/>
                <a:gd name="connsiteY6" fmla="*/ 2546036 h 3934467"/>
                <a:gd name="connsiteX7" fmla="*/ 2538020 w 3932773"/>
                <a:gd name="connsiteY7" fmla="*/ 2546036 h 3934467"/>
                <a:gd name="connsiteX8" fmla="*/ 2542530 w 3932773"/>
                <a:gd name="connsiteY8" fmla="*/ 2542251 h 3934467"/>
                <a:gd name="connsiteX9" fmla="*/ 2546310 w 3932773"/>
                <a:gd name="connsiteY9" fmla="*/ 2537747 h 3934467"/>
                <a:gd name="connsiteX10" fmla="*/ 2546310 w 3932773"/>
                <a:gd name="connsiteY10" fmla="*/ 2537242 h 3934467"/>
                <a:gd name="connsiteX11" fmla="*/ 2780602 w 3932773"/>
                <a:gd name="connsiteY11" fmla="*/ 1966360 h 3934467"/>
                <a:gd name="connsiteX12" fmla="*/ 2644120 w 3932773"/>
                <a:gd name="connsiteY12" fmla="*/ 1515236 h 3934467"/>
                <a:gd name="connsiteX13" fmla="*/ 2546667 w 3932773"/>
                <a:gd name="connsiteY13" fmla="*/ 1395915 h 3934467"/>
                <a:gd name="connsiteX14" fmla="*/ 2537747 w 3932773"/>
                <a:gd name="connsiteY14" fmla="*/ 1388431 h 3934467"/>
                <a:gd name="connsiteX15" fmla="*/ 2537242 w 3932773"/>
                <a:gd name="connsiteY15" fmla="*/ 1388431 h 3934467"/>
                <a:gd name="connsiteX16" fmla="*/ 1966361 w 3932773"/>
                <a:gd name="connsiteY16" fmla="*/ 1154139 h 3934467"/>
                <a:gd name="connsiteX17" fmla="*/ 1395478 w 3932773"/>
                <a:gd name="connsiteY17" fmla="*/ 1388431 h 3934467"/>
                <a:gd name="connsiteX18" fmla="*/ 1394753 w 3932773"/>
                <a:gd name="connsiteY18" fmla="*/ 1388431 h 3934467"/>
                <a:gd name="connsiteX19" fmla="*/ 1390243 w 3932773"/>
                <a:gd name="connsiteY19" fmla="*/ 1392216 h 3934467"/>
                <a:gd name="connsiteX20" fmla="*/ 1386464 w 3932773"/>
                <a:gd name="connsiteY20" fmla="*/ 1396720 h 3934467"/>
                <a:gd name="connsiteX21" fmla="*/ 1386464 w 3932773"/>
                <a:gd name="connsiteY21" fmla="*/ 1397225 h 3934467"/>
                <a:gd name="connsiteX22" fmla="*/ 1152171 w 3932773"/>
                <a:gd name="connsiteY22" fmla="*/ 1968106 h 3934467"/>
                <a:gd name="connsiteX23" fmla="*/ 0 w 3932773"/>
                <a:gd name="connsiteY23" fmla="*/ 3119635 h 3934467"/>
                <a:gd name="connsiteX24" fmla="*/ 4286 w 3932773"/>
                <a:gd name="connsiteY24" fmla="*/ 3035553 h 3934467"/>
                <a:gd name="connsiteX25" fmla="*/ 5385 w 3932773"/>
                <a:gd name="connsiteY25" fmla="*/ 3028424 h 3934467"/>
                <a:gd name="connsiteX26" fmla="*/ 16828 w 3932773"/>
                <a:gd name="connsiteY26" fmla="*/ 2953450 h 3934467"/>
                <a:gd name="connsiteX27" fmla="*/ 238932 w 3932773"/>
                <a:gd name="connsiteY27" fmla="*/ 2541494 h 3934467"/>
                <a:gd name="connsiteX28" fmla="*/ 243201 w 3932773"/>
                <a:gd name="connsiteY28" fmla="*/ 2537971 h 3934467"/>
                <a:gd name="connsiteX29" fmla="*/ 243201 w 3932773"/>
                <a:gd name="connsiteY29" fmla="*/ 2537048 h 3934467"/>
                <a:gd name="connsiteX30" fmla="*/ 475893 w 3932773"/>
                <a:gd name="connsiteY30" fmla="*/ 1968106 h 3934467"/>
                <a:gd name="connsiteX31" fmla="*/ 243201 w 3932773"/>
                <a:gd name="connsiteY31" fmla="*/ 1399165 h 3934467"/>
                <a:gd name="connsiteX32" fmla="*/ 243201 w 3932773"/>
                <a:gd name="connsiteY32" fmla="*/ 1396721 h 3934467"/>
                <a:gd name="connsiteX33" fmla="*/ 238659 w 3932773"/>
                <a:gd name="connsiteY33" fmla="*/ 1392973 h 3934467"/>
                <a:gd name="connsiteX34" fmla="*/ 156039 w 3932773"/>
                <a:gd name="connsiteY34" fmla="*/ 1292837 h 3934467"/>
                <a:gd name="connsiteX35" fmla="*/ 141802 w 3932773"/>
                <a:gd name="connsiteY35" fmla="*/ 1275869 h 3934467"/>
                <a:gd name="connsiteX36" fmla="*/ 141328 w 3932773"/>
                <a:gd name="connsiteY36" fmla="*/ 1275008 h 3934467"/>
                <a:gd name="connsiteX37" fmla="*/ 139161 w 3932773"/>
                <a:gd name="connsiteY37" fmla="*/ 1272380 h 3934467"/>
                <a:gd name="connsiteX38" fmla="*/ 84340 w 3932773"/>
                <a:gd name="connsiteY38" fmla="*/ 1171381 h 3934467"/>
                <a:gd name="connsiteX39" fmla="*/ 65246 w 3932773"/>
                <a:gd name="connsiteY39" fmla="*/ 1136660 h 3934467"/>
                <a:gd name="connsiteX40" fmla="*/ 64713 w 3932773"/>
                <a:gd name="connsiteY40" fmla="*/ 1135221 h 3934467"/>
                <a:gd name="connsiteX41" fmla="*/ 64034 w 3932773"/>
                <a:gd name="connsiteY41" fmla="*/ 1133969 h 3934467"/>
                <a:gd name="connsiteX42" fmla="*/ 45079 w 3932773"/>
                <a:gd name="connsiteY42" fmla="*/ 1082180 h 3934467"/>
                <a:gd name="connsiteX43" fmla="*/ 37326 w 3932773"/>
                <a:gd name="connsiteY43" fmla="*/ 1061237 h 3934467"/>
                <a:gd name="connsiteX44" fmla="*/ 37112 w 3932773"/>
                <a:gd name="connsiteY44" fmla="*/ 1060414 h 3934467"/>
                <a:gd name="connsiteX45" fmla="*/ 36633 w 3932773"/>
                <a:gd name="connsiteY45" fmla="*/ 1059106 h 3934467"/>
                <a:gd name="connsiteX46" fmla="*/ 23489 w 3932773"/>
                <a:gd name="connsiteY46" fmla="*/ 1007984 h 3934467"/>
                <a:gd name="connsiteX47" fmla="*/ 16867 w 3932773"/>
                <a:gd name="connsiteY47" fmla="*/ 982502 h 3934467"/>
                <a:gd name="connsiteX48" fmla="*/ 16764 w 3932773"/>
                <a:gd name="connsiteY48" fmla="*/ 981830 h 3934467"/>
                <a:gd name="connsiteX49" fmla="*/ 16555 w 3932773"/>
                <a:gd name="connsiteY49" fmla="*/ 981017 h 3934467"/>
                <a:gd name="connsiteX50" fmla="*/ 8143 w 3932773"/>
                <a:gd name="connsiteY50" fmla="*/ 925900 h 3934467"/>
                <a:gd name="connsiteX51" fmla="*/ 4286 w 3932773"/>
                <a:gd name="connsiteY51" fmla="*/ 900880 h 3934467"/>
                <a:gd name="connsiteX52" fmla="*/ 4267 w 3932773"/>
                <a:gd name="connsiteY52" fmla="*/ 900507 h 3934467"/>
                <a:gd name="connsiteX53" fmla="*/ 4207 w 3932773"/>
                <a:gd name="connsiteY53" fmla="*/ 900112 h 3934467"/>
                <a:gd name="connsiteX54" fmla="*/ 0 w 3932773"/>
                <a:gd name="connsiteY54" fmla="*/ 816800 h 3934467"/>
                <a:gd name="connsiteX55" fmla="*/ 0 w 3932773"/>
                <a:gd name="connsiteY55" fmla="*/ 816799 h 3934467"/>
                <a:gd name="connsiteX56" fmla="*/ 0 w 3932773"/>
                <a:gd name="connsiteY56" fmla="*/ 816799 h 3934467"/>
                <a:gd name="connsiteX57" fmla="*/ 814832 w 3932773"/>
                <a:gd name="connsiteY57" fmla="*/ 1967 h 3934467"/>
                <a:gd name="connsiteX58" fmla="*/ 898144 w 3932773"/>
                <a:gd name="connsiteY58" fmla="*/ 6174 h 3934467"/>
                <a:gd name="connsiteX59" fmla="*/ 898548 w 3932773"/>
                <a:gd name="connsiteY59" fmla="*/ 6235 h 3934467"/>
                <a:gd name="connsiteX60" fmla="*/ 898914 w 3932773"/>
                <a:gd name="connsiteY60" fmla="*/ 6254 h 3934467"/>
                <a:gd name="connsiteX61" fmla="*/ 923375 w 3932773"/>
                <a:gd name="connsiteY61" fmla="*/ 10024 h 3934467"/>
                <a:gd name="connsiteX62" fmla="*/ 979049 w 3932773"/>
                <a:gd name="connsiteY62" fmla="*/ 18521 h 3934467"/>
                <a:gd name="connsiteX63" fmla="*/ 979871 w 3932773"/>
                <a:gd name="connsiteY63" fmla="*/ 18732 h 3934467"/>
                <a:gd name="connsiteX64" fmla="*/ 980535 w 3932773"/>
                <a:gd name="connsiteY64" fmla="*/ 18835 h 3934467"/>
                <a:gd name="connsiteX65" fmla="*/ 1005725 w 3932773"/>
                <a:gd name="connsiteY65" fmla="*/ 25380 h 3934467"/>
                <a:gd name="connsiteX66" fmla="*/ 1057138 w 3932773"/>
                <a:gd name="connsiteY66" fmla="*/ 38600 h 3934467"/>
                <a:gd name="connsiteX67" fmla="*/ 1058454 w 3932773"/>
                <a:gd name="connsiteY67" fmla="*/ 39082 h 3934467"/>
                <a:gd name="connsiteX68" fmla="*/ 1059270 w 3932773"/>
                <a:gd name="connsiteY68" fmla="*/ 39294 h 3934467"/>
                <a:gd name="connsiteX69" fmla="*/ 1080037 w 3932773"/>
                <a:gd name="connsiteY69" fmla="*/ 46981 h 3934467"/>
                <a:gd name="connsiteX70" fmla="*/ 1132002 w 3932773"/>
                <a:gd name="connsiteY70" fmla="*/ 66000 h 3934467"/>
                <a:gd name="connsiteX71" fmla="*/ 1133258 w 3932773"/>
                <a:gd name="connsiteY71" fmla="*/ 66682 h 3934467"/>
                <a:gd name="connsiteX72" fmla="*/ 1134694 w 3932773"/>
                <a:gd name="connsiteY72" fmla="*/ 67214 h 3934467"/>
                <a:gd name="connsiteX73" fmla="*/ 1169317 w 3932773"/>
                <a:gd name="connsiteY73" fmla="*/ 86254 h 3934467"/>
                <a:gd name="connsiteX74" fmla="*/ 1270413 w 3932773"/>
                <a:gd name="connsiteY74" fmla="*/ 141127 h 3934467"/>
                <a:gd name="connsiteX75" fmla="*/ 1273043 w 3932773"/>
                <a:gd name="connsiteY75" fmla="*/ 143297 h 3934467"/>
                <a:gd name="connsiteX76" fmla="*/ 1273902 w 3932773"/>
                <a:gd name="connsiteY76" fmla="*/ 143770 h 3934467"/>
                <a:gd name="connsiteX77" fmla="*/ 1290827 w 3932773"/>
                <a:gd name="connsiteY77" fmla="*/ 157970 h 3934467"/>
                <a:gd name="connsiteX78" fmla="*/ 1391006 w 3932773"/>
                <a:gd name="connsiteY78" fmla="*/ 240625 h 3934467"/>
                <a:gd name="connsiteX79" fmla="*/ 1394755 w 3932773"/>
                <a:gd name="connsiteY79" fmla="*/ 245169 h 3934467"/>
                <a:gd name="connsiteX80" fmla="*/ 1397420 w 3932773"/>
                <a:gd name="connsiteY80" fmla="*/ 245169 h 3934467"/>
                <a:gd name="connsiteX81" fmla="*/ 1966361 w 3932773"/>
                <a:gd name="connsiteY81" fmla="*/ 477860 h 3934467"/>
                <a:gd name="connsiteX82" fmla="*/ 2535302 w 3932773"/>
                <a:gd name="connsiteY82" fmla="*/ 245169 h 3934467"/>
                <a:gd name="connsiteX83" fmla="*/ 2536396 w 3932773"/>
                <a:gd name="connsiteY83" fmla="*/ 245169 h 3934467"/>
                <a:gd name="connsiteX84" fmla="*/ 2541768 w 3932773"/>
                <a:gd name="connsiteY84" fmla="*/ 238658 h 3934467"/>
                <a:gd name="connsiteX85" fmla="*/ 3117941 w 3932773"/>
                <a:gd name="connsiteY85" fmla="*/ 0 h 3934467"/>
                <a:gd name="connsiteX86" fmla="*/ 3932773 w 3932773"/>
                <a:gd name="connsiteY86" fmla="*/ 814832 h 3934467"/>
                <a:gd name="connsiteX87" fmla="*/ 3928487 w 3932773"/>
                <a:gd name="connsiteY87" fmla="*/ 898913 h 3934467"/>
                <a:gd name="connsiteX88" fmla="*/ 3927394 w 3932773"/>
                <a:gd name="connsiteY88" fmla="*/ 906003 h 3934467"/>
                <a:gd name="connsiteX89" fmla="*/ 3915946 w 3932773"/>
                <a:gd name="connsiteY89" fmla="*/ 981017 h 3934467"/>
                <a:gd name="connsiteX90" fmla="*/ 3693842 w 3932773"/>
                <a:gd name="connsiteY90" fmla="*/ 1392973 h 3934467"/>
                <a:gd name="connsiteX91" fmla="*/ 3689572 w 3932773"/>
                <a:gd name="connsiteY91" fmla="*/ 1396496 h 3934467"/>
                <a:gd name="connsiteX92" fmla="*/ 3689572 w 3932773"/>
                <a:gd name="connsiteY92" fmla="*/ 1397419 h 3934467"/>
                <a:gd name="connsiteX93" fmla="*/ 3456881 w 3932773"/>
                <a:gd name="connsiteY93" fmla="*/ 1966360 h 3934467"/>
                <a:gd name="connsiteX94" fmla="*/ 3689572 w 3932773"/>
                <a:gd name="connsiteY94" fmla="*/ 2535302 h 3934467"/>
                <a:gd name="connsiteX95" fmla="*/ 3689572 w 3932773"/>
                <a:gd name="connsiteY95" fmla="*/ 2537745 h 3934467"/>
                <a:gd name="connsiteX96" fmla="*/ 3694115 w 3932773"/>
                <a:gd name="connsiteY96" fmla="*/ 2541494 h 3934467"/>
                <a:gd name="connsiteX97" fmla="*/ 3776742 w 3932773"/>
                <a:gd name="connsiteY97" fmla="*/ 2641639 h 3934467"/>
                <a:gd name="connsiteX98" fmla="*/ 3790971 w 3932773"/>
                <a:gd name="connsiteY98" fmla="*/ 2658598 h 3934467"/>
                <a:gd name="connsiteX99" fmla="*/ 3791445 w 3932773"/>
                <a:gd name="connsiteY99" fmla="*/ 2659459 h 3934467"/>
                <a:gd name="connsiteX100" fmla="*/ 3793613 w 3932773"/>
                <a:gd name="connsiteY100" fmla="*/ 2662087 h 3934467"/>
                <a:gd name="connsiteX101" fmla="*/ 3848439 w 3932773"/>
                <a:gd name="connsiteY101" fmla="*/ 2763095 h 3934467"/>
                <a:gd name="connsiteX102" fmla="*/ 3867527 w 3932773"/>
                <a:gd name="connsiteY102" fmla="*/ 2797806 h 3934467"/>
                <a:gd name="connsiteX103" fmla="*/ 3868060 w 3932773"/>
                <a:gd name="connsiteY103" fmla="*/ 2799246 h 3934467"/>
                <a:gd name="connsiteX104" fmla="*/ 3868740 w 3932773"/>
                <a:gd name="connsiteY104" fmla="*/ 2800497 h 3934467"/>
                <a:gd name="connsiteX105" fmla="*/ 3887700 w 3932773"/>
                <a:gd name="connsiteY105" fmla="*/ 2852300 h 3934467"/>
                <a:gd name="connsiteX106" fmla="*/ 3895447 w 3932773"/>
                <a:gd name="connsiteY106" fmla="*/ 2873230 h 3934467"/>
                <a:gd name="connsiteX107" fmla="*/ 3895661 w 3932773"/>
                <a:gd name="connsiteY107" fmla="*/ 2874052 h 3934467"/>
                <a:gd name="connsiteX108" fmla="*/ 3896140 w 3932773"/>
                <a:gd name="connsiteY108" fmla="*/ 2875361 h 3934467"/>
                <a:gd name="connsiteX109" fmla="*/ 3909287 w 3932773"/>
                <a:gd name="connsiteY109" fmla="*/ 2926490 h 3934467"/>
                <a:gd name="connsiteX110" fmla="*/ 3915906 w 3932773"/>
                <a:gd name="connsiteY110" fmla="*/ 2951965 h 3934467"/>
                <a:gd name="connsiteX111" fmla="*/ 3916010 w 3932773"/>
                <a:gd name="connsiteY111" fmla="*/ 2952637 h 3934467"/>
                <a:gd name="connsiteX112" fmla="*/ 3916219 w 3932773"/>
                <a:gd name="connsiteY112" fmla="*/ 2953450 h 3934467"/>
                <a:gd name="connsiteX113" fmla="*/ 3924630 w 3932773"/>
                <a:gd name="connsiteY113" fmla="*/ 3008560 h 3934467"/>
                <a:gd name="connsiteX114" fmla="*/ 3928487 w 3932773"/>
                <a:gd name="connsiteY114" fmla="*/ 3033586 h 3934467"/>
                <a:gd name="connsiteX115" fmla="*/ 3928506 w 3932773"/>
                <a:gd name="connsiteY115" fmla="*/ 3033960 h 3934467"/>
                <a:gd name="connsiteX116" fmla="*/ 3928566 w 3932773"/>
                <a:gd name="connsiteY116" fmla="*/ 3034355 h 3934467"/>
                <a:gd name="connsiteX117" fmla="*/ 3932773 w 3932773"/>
                <a:gd name="connsiteY117" fmla="*/ 3117667 h 3934467"/>
                <a:gd name="connsiteX118" fmla="*/ 3932773 w 3932773"/>
                <a:gd name="connsiteY118" fmla="*/ 3117667 h 3934467"/>
                <a:gd name="connsiteX119" fmla="*/ 3932773 w 3932773"/>
                <a:gd name="connsiteY119" fmla="*/ 3117668 h 3934467"/>
                <a:gd name="connsiteX120" fmla="*/ 3117941 w 3932773"/>
                <a:gd name="connsiteY120" fmla="*/ 3932500 h 3934467"/>
                <a:gd name="connsiteX121" fmla="*/ 3034629 w 3932773"/>
                <a:gd name="connsiteY121" fmla="*/ 3928293 h 3934467"/>
                <a:gd name="connsiteX122" fmla="*/ 3034222 w 3932773"/>
                <a:gd name="connsiteY122" fmla="*/ 3928231 h 3934467"/>
                <a:gd name="connsiteX123" fmla="*/ 3033860 w 3932773"/>
                <a:gd name="connsiteY123" fmla="*/ 3928213 h 3934467"/>
                <a:gd name="connsiteX124" fmla="*/ 3009572 w 3932773"/>
                <a:gd name="connsiteY124" fmla="*/ 3924469 h 3934467"/>
                <a:gd name="connsiteX125" fmla="*/ 2953724 w 3932773"/>
                <a:gd name="connsiteY125" fmla="*/ 3915946 h 3934467"/>
                <a:gd name="connsiteX126" fmla="*/ 2952901 w 3932773"/>
                <a:gd name="connsiteY126" fmla="*/ 3915734 h 3934467"/>
                <a:gd name="connsiteX127" fmla="*/ 2952238 w 3932773"/>
                <a:gd name="connsiteY127" fmla="*/ 3915632 h 3934467"/>
                <a:gd name="connsiteX128" fmla="*/ 2927128 w 3932773"/>
                <a:gd name="connsiteY128" fmla="*/ 3909107 h 3934467"/>
                <a:gd name="connsiteX129" fmla="*/ 2875635 w 3932773"/>
                <a:gd name="connsiteY129" fmla="*/ 3895867 h 3934467"/>
                <a:gd name="connsiteX130" fmla="*/ 2874317 w 3932773"/>
                <a:gd name="connsiteY130" fmla="*/ 3895384 h 3934467"/>
                <a:gd name="connsiteX131" fmla="*/ 2873503 w 3932773"/>
                <a:gd name="connsiteY131" fmla="*/ 3895173 h 3934467"/>
                <a:gd name="connsiteX132" fmla="*/ 2852779 w 3932773"/>
                <a:gd name="connsiteY132" fmla="*/ 3887501 h 3934467"/>
                <a:gd name="connsiteX133" fmla="*/ 2800772 w 3932773"/>
                <a:gd name="connsiteY133" fmla="*/ 3868466 h 3934467"/>
                <a:gd name="connsiteX134" fmla="*/ 2799515 w 3932773"/>
                <a:gd name="connsiteY134" fmla="*/ 3867784 h 3934467"/>
                <a:gd name="connsiteX135" fmla="*/ 2798080 w 3932773"/>
                <a:gd name="connsiteY135" fmla="*/ 3867253 h 3934467"/>
                <a:gd name="connsiteX136" fmla="*/ 2763464 w 3932773"/>
                <a:gd name="connsiteY136" fmla="*/ 3848216 h 3934467"/>
                <a:gd name="connsiteX137" fmla="*/ 2662361 w 3932773"/>
                <a:gd name="connsiteY137" fmla="*/ 3793340 h 3934467"/>
                <a:gd name="connsiteX138" fmla="*/ 2659731 w 3932773"/>
                <a:gd name="connsiteY138" fmla="*/ 3791170 h 3934467"/>
                <a:gd name="connsiteX139" fmla="*/ 2658872 w 3932773"/>
                <a:gd name="connsiteY139" fmla="*/ 3790697 h 3934467"/>
                <a:gd name="connsiteX140" fmla="*/ 2641943 w 3932773"/>
                <a:gd name="connsiteY140" fmla="*/ 3776493 h 3934467"/>
                <a:gd name="connsiteX141" fmla="*/ 2541768 w 3932773"/>
                <a:gd name="connsiteY141" fmla="*/ 3693841 h 3934467"/>
                <a:gd name="connsiteX142" fmla="*/ 2538019 w 3932773"/>
                <a:gd name="connsiteY142" fmla="*/ 3689298 h 3934467"/>
                <a:gd name="connsiteX143" fmla="*/ 2535354 w 3932773"/>
                <a:gd name="connsiteY143" fmla="*/ 3689298 h 3934467"/>
                <a:gd name="connsiteX144" fmla="*/ 1966413 w 3932773"/>
                <a:gd name="connsiteY144" fmla="*/ 3456607 h 3934467"/>
                <a:gd name="connsiteX145" fmla="*/ 1397472 w 3932773"/>
                <a:gd name="connsiteY145" fmla="*/ 3689298 h 3934467"/>
                <a:gd name="connsiteX146" fmla="*/ 1396377 w 3932773"/>
                <a:gd name="connsiteY146" fmla="*/ 3689298 h 3934467"/>
                <a:gd name="connsiteX147" fmla="*/ 1391006 w 3932773"/>
                <a:gd name="connsiteY147" fmla="*/ 3695808 h 3934467"/>
                <a:gd name="connsiteX148" fmla="*/ 814832 w 3932773"/>
                <a:gd name="connsiteY148" fmla="*/ 3934467 h 3934467"/>
                <a:gd name="connsiteX149" fmla="*/ 0 w 3932773"/>
                <a:gd name="connsiteY149" fmla="*/ 3119635 h 39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932773" h="3934467">
                  <a:moveTo>
                    <a:pt x="1152171" y="1968106"/>
                  </a:moveTo>
                  <a:cubicBezTo>
                    <a:pt x="1152171" y="2135020"/>
                    <a:pt x="1202358" y="2290212"/>
                    <a:pt x="1288654" y="2419231"/>
                  </a:cubicBezTo>
                  <a:lnTo>
                    <a:pt x="1386106" y="2538551"/>
                  </a:lnTo>
                  <a:lnTo>
                    <a:pt x="1395026" y="2546036"/>
                  </a:lnTo>
                  <a:lnTo>
                    <a:pt x="1395531" y="2546036"/>
                  </a:lnTo>
                  <a:cubicBezTo>
                    <a:pt x="1542148" y="2691107"/>
                    <a:pt x="1743861" y="2780328"/>
                    <a:pt x="1966413" y="2780328"/>
                  </a:cubicBezTo>
                  <a:cubicBezTo>
                    <a:pt x="2188965" y="2780328"/>
                    <a:pt x="2390677" y="2691107"/>
                    <a:pt x="2537295" y="2546036"/>
                  </a:cubicBezTo>
                  <a:lnTo>
                    <a:pt x="2538020" y="2546036"/>
                  </a:lnTo>
                  <a:lnTo>
                    <a:pt x="2542530" y="2542251"/>
                  </a:lnTo>
                  <a:lnTo>
                    <a:pt x="2546310" y="2537747"/>
                  </a:lnTo>
                  <a:lnTo>
                    <a:pt x="2546310" y="2537242"/>
                  </a:lnTo>
                  <a:cubicBezTo>
                    <a:pt x="2691381" y="2390625"/>
                    <a:pt x="2780602" y="2188912"/>
                    <a:pt x="2780602" y="1966360"/>
                  </a:cubicBezTo>
                  <a:cubicBezTo>
                    <a:pt x="2780602" y="1799446"/>
                    <a:pt x="2730415" y="1644254"/>
                    <a:pt x="2644120" y="1515236"/>
                  </a:cubicBezTo>
                  <a:lnTo>
                    <a:pt x="2546667" y="1395915"/>
                  </a:lnTo>
                  <a:lnTo>
                    <a:pt x="2537747" y="1388431"/>
                  </a:lnTo>
                  <a:lnTo>
                    <a:pt x="2537242" y="1388431"/>
                  </a:lnTo>
                  <a:cubicBezTo>
                    <a:pt x="2390625" y="1243360"/>
                    <a:pt x="2188912" y="1154139"/>
                    <a:pt x="1966361" y="1154139"/>
                  </a:cubicBezTo>
                  <a:cubicBezTo>
                    <a:pt x="1743808" y="1154139"/>
                    <a:pt x="1542096" y="1243360"/>
                    <a:pt x="1395478" y="1388431"/>
                  </a:cubicBezTo>
                  <a:lnTo>
                    <a:pt x="1394753" y="1388431"/>
                  </a:lnTo>
                  <a:lnTo>
                    <a:pt x="1390243" y="1392216"/>
                  </a:lnTo>
                  <a:lnTo>
                    <a:pt x="1386464" y="1396720"/>
                  </a:lnTo>
                  <a:lnTo>
                    <a:pt x="1386464" y="1397225"/>
                  </a:lnTo>
                  <a:cubicBezTo>
                    <a:pt x="1241393" y="1543842"/>
                    <a:pt x="1152171" y="1745555"/>
                    <a:pt x="1152171" y="1968106"/>
                  </a:cubicBezTo>
                  <a:close/>
                  <a:moveTo>
                    <a:pt x="0" y="3119635"/>
                  </a:moveTo>
                  <a:cubicBezTo>
                    <a:pt x="0" y="3091245"/>
                    <a:pt x="1452" y="3063194"/>
                    <a:pt x="4286" y="3035553"/>
                  </a:cubicBezTo>
                  <a:lnTo>
                    <a:pt x="5385" y="3028424"/>
                  </a:lnTo>
                  <a:lnTo>
                    <a:pt x="16828" y="2953450"/>
                  </a:lnTo>
                  <a:cubicBezTo>
                    <a:pt x="49391" y="2794319"/>
                    <a:pt x="128340" y="2652085"/>
                    <a:pt x="238932" y="2541494"/>
                  </a:cubicBezTo>
                  <a:lnTo>
                    <a:pt x="243201" y="2537971"/>
                  </a:lnTo>
                  <a:lnTo>
                    <a:pt x="243201" y="2537048"/>
                  </a:lnTo>
                  <a:cubicBezTo>
                    <a:pt x="387394" y="2390735"/>
                    <a:pt x="475893" y="2189756"/>
                    <a:pt x="475893" y="1968106"/>
                  </a:cubicBezTo>
                  <a:cubicBezTo>
                    <a:pt x="475893" y="1746457"/>
                    <a:pt x="387394" y="1545478"/>
                    <a:pt x="243201" y="1399165"/>
                  </a:cubicBezTo>
                  <a:lnTo>
                    <a:pt x="243201" y="1396721"/>
                  </a:lnTo>
                  <a:lnTo>
                    <a:pt x="238659" y="1392973"/>
                  </a:lnTo>
                  <a:lnTo>
                    <a:pt x="156039" y="1292837"/>
                  </a:lnTo>
                  <a:lnTo>
                    <a:pt x="141802" y="1275869"/>
                  </a:lnTo>
                  <a:lnTo>
                    <a:pt x="141328" y="1275008"/>
                  </a:lnTo>
                  <a:lnTo>
                    <a:pt x="139161" y="1272380"/>
                  </a:lnTo>
                  <a:lnTo>
                    <a:pt x="84340" y="1171381"/>
                  </a:lnTo>
                  <a:lnTo>
                    <a:pt x="65246" y="1136660"/>
                  </a:lnTo>
                  <a:lnTo>
                    <a:pt x="64713" y="1135221"/>
                  </a:lnTo>
                  <a:lnTo>
                    <a:pt x="64034" y="1133969"/>
                  </a:lnTo>
                  <a:lnTo>
                    <a:pt x="45079" y="1082180"/>
                  </a:lnTo>
                  <a:lnTo>
                    <a:pt x="37326" y="1061237"/>
                  </a:lnTo>
                  <a:lnTo>
                    <a:pt x="37112" y="1060414"/>
                  </a:lnTo>
                  <a:lnTo>
                    <a:pt x="36633" y="1059106"/>
                  </a:lnTo>
                  <a:lnTo>
                    <a:pt x="23489" y="1007984"/>
                  </a:lnTo>
                  <a:lnTo>
                    <a:pt x="16867" y="982502"/>
                  </a:lnTo>
                  <a:lnTo>
                    <a:pt x="16764" y="981830"/>
                  </a:lnTo>
                  <a:lnTo>
                    <a:pt x="16555" y="981017"/>
                  </a:lnTo>
                  <a:lnTo>
                    <a:pt x="8143" y="925900"/>
                  </a:lnTo>
                  <a:lnTo>
                    <a:pt x="4286" y="900880"/>
                  </a:lnTo>
                  <a:lnTo>
                    <a:pt x="4267" y="900507"/>
                  </a:lnTo>
                  <a:lnTo>
                    <a:pt x="4207" y="900112"/>
                  </a:lnTo>
                  <a:cubicBezTo>
                    <a:pt x="1425" y="872719"/>
                    <a:pt x="0" y="844926"/>
                    <a:pt x="0" y="816800"/>
                  </a:cubicBezTo>
                  <a:lnTo>
                    <a:pt x="0" y="816799"/>
                  </a:lnTo>
                  <a:lnTo>
                    <a:pt x="0" y="816799"/>
                  </a:lnTo>
                  <a:cubicBezTo>
                    <a:pt x="0" y="366779"/>
                    <a:pt x="364812" y="1967"/>
                    <a:pt x="814832" y="1967"/>
                  </a:cubicBezTo>
                  <a:cubicBezTo>
                    <a:pt x="842958" y="1967"/>
                    <a:pt x="870752" y="3392"/>
                    <a:pt x="898144" y="6174"/>
                  </a:cubicBezTo>
                  <a:lnTo>
                    <a:pt x="898548" y="6235"/>
                  </a:lnTo>
                  <a:lnTo>
                    <a:pt x="898914" y="6254"/>
                  </a:lnTo>
                  <a:lnTo>
                    <a:pt x="923375" y="10024"/>
                  </a:lnTo>
                  <a:lnTo>
                    <a:pt x="979049" y="18521"/>
                  </a:lnTo>
                  <a:lnTo>
                    <a:pt x="979871" y="18732"/>
                  </a:lnTo>
                  <a:lnTo>
                    <a:pt x="980535" y="18835"/>
                  </a:lnTo>
                  <a:lnTo>
                    <a:pt x="1005725" y="25380"/>
                  </a:lnTo>
                  <a:lnTo>
                    <a:pt x="1057138" y="38600"/>
                  </a:lnTo>
                  <a:lnTo>
                    <a:pt x="1058454" y="39082"/>
                  </a:lnTo>
                  <a:lnTo>
                    <a:pt x="1059270" y="39294"/>
                  </a:lnTo>
                  <a:lnTo>
                    <a:pt x="1080037" y="46981"/>
                  </a:lnTo>
                  <a:lnTo>
                    <a:pt x="1132002" y="66000"/>
                  </a:lnTo>
                  <a:lnTo>
                    <a:pt x="1133258" y="66682"/>
                  </a:lnTo>
                  <a:lnTo>
                    <a:pt x="1134694" y="67214"/>
                  </a:lnTo>
                  <a:lnTo>
                    <a:pt x="1169317" y="86254"/>
                  </a:lnTo>
                  <a:lnTo>
                    <a:pt x="1270413" y="141127"/>
                  </a:lnTo>
                  <a:lnTo>
                    <a:pt x="1273043" y="143297"/>
                  </a:lnTo>
                  <a:lnTo>
                    <a:pt x="1273902" y="143770"/>
                  </a:lnTo>
                  <a:lnTo>
                    <a:pt x="1290827" y="157970"/>
                  </a:lnTo>
                  <a:lnTo>
                    <a:pt x="1391006" y="240625"/>
                  </a:lnTo>
                  <a:lnTo>
                    <a:pt x="1394755" y="245169"/>
                  </a:lnTo>
                  <a:lnTo>
                    <a:pt x="1397420" y="245169"/>
                  </a:lnTo>
                  <a:cubicBezTo>
                    <a:pt x="1543732" y="389361"/>
                    <a:pt x="1744711" y="477860"/>
                    <a:pt x="1966361" y="477860"/>
                  </a:cubicBezTo>
                  <a:cubicBezTo>
                    <a:pt x="2188010" y="477860"/>
                    <a:pt x="2388989" y="389361"/>
                    <a:pt x="2535302" y="245169"/>
                  </a:cubicBezTo>
                  <a:lnTo>
                    <a:pt x="2536396" y="245169"/>
                  </a:lnTo>
                  <a:lnTo>
                    <a:pt x="2541768" y="238658"/>
                  </a:lnTo>
                  <a:cubicBezTo>
                    <a:pt x="2689224" y="91203"/>
                    <a:pt x="2892932" y="0"/>
                    <a:pt x="3117941" y="0"/>
                  </a:cubicBezTo>
                  <a:cubicBezTo>
                    <a:pt x="3567961" y="0"/>
                    <a:pt x="3932773" y="364812"/>
                    <a:pt x="3932773" y="814832"/>
                  </a:cubicBezTo>
                  <a:cubicBezTo>
                    <a:pt x="3932773" y="843222"/>
                    <a:pt x="3931321" y="871273"/>
                    <a:pt x="3928487" y="898913"/>
                  </a:cubicBezTo>
                  <a:lnTo>
                    <a:pt x="3927394" y="906003"/>
                  </a:lnTo>
                  <a:lnTo>
                    <a:pt x="3915946" y="981017"/>
                  </a:lnTo>
                  <a:cubicBezTo>
                    <a:pt x="3883383" y="1140148"/>
                    <a:pt x="3804433" y="1282381"/>
                    <a:pt x="3693842" y="1392973"/>
                  </a:cubicBezTo>
                  <a:lnTo>
                    <a:pt x="3689572" y="1396496"/>
                  </a:lnTo>
                  <a:lnTo>
                    <a:pt x="3689572" y="1397419"/>
                  </a:lnTo>
                  <a:cubicBezTo>
                    <a:pt x="3545380" y="1543732"/>
                    <a:pt x="3456881" y="1744711"/>
                    <a:pt x="3456881" y="1966360"/>
                  </a:cubicBezTo>
                  <a:cubicBezTo>
                    <a:pt x="3456881" y="2188010"/>
                    <a:pt x="3545380" y="2388989"/>
                    <a:pt x="3689572" y="2535302"/>
                  </a:cubicBezTo>
                  <a:lnTo>
                    <a:pt x="3689572" y="2537745"/>
                  </a:lnTo>
                  <a:lnTo>
                    <a:pt x="3694115" y="2541494"/>
                  </a:lnTo>
                  <a:lnTo>
                    <a:pt x="3776742" y="2641639"/>
                  </a:lnTo>
                  <a:lnTo>
                    <a:pt x="3790971" y="2658598"/>
                  </a:lnTo>
                  <a:lnTo>
                    <a:pt x="3791445" y="2659459"/>
                  </a:lnTo>
                  <a:lnTo>
                    <a:pt x="3793613" y="2662087"/>
                  </a:lnTo>
                  <a:lnTo>
                    <a:pt x="3848439" y="2763095"/>
                  </a:lnTo>
                  <a:lnTo>
                    <a:pt x="3867527" y="2797806"/>
                  </a:lnTo>
                  <a:lnTo>
                    <a:pt x="3868060" y="2799246"/>
                  </a:lnTo>
                  <a:lnTo>
                    <a:pt x="3868740" y="2800497"/>
                  </a:lnTo>
                  <a:lnTo>
                    <a:pt x="3887700" y="2852300"/>
                  </a:lnTo>
                  <a:lnTo>
                    <a:pt x="3895447" y="2873230"/>
                  </a:lnTo>
                  <a:lnTo>
                    <a:pt x="3895661" y="2874052"/>
                  </a:lnTo>
                  <a:lnTo>
                    <a:pt x="3896140" y="2875361"/>
                  </a:lnTo>
                  <a:lnTo>
                    <a:pt x="3909287" y="2926490"/>
                  </a:lnTo>
                  <a:lnTo>
                    <a:pt x="3915906" y="2951965"/>
                  </a:lnTo>
                  <a:lnTo>
                    <a:pt x="3916010" y="2952637"/>
                  </a:lnTo>
                  <a:lnTo>
                    <a:pt x="3916219" y="2953450"/>
                  </a:lnTo>
                  <a:lnTo>
                    <a:pt x="3924630" y="3008560"/>
                  </a:lnTo>
                  <a:lnTo>
                    <a:pt x="3928487" y="3033586"/>
                  </a:lnTo>
                  <a:lnTo>
                    <a:pt x="3928506" y="3033960"/>
                  </a:lnTo>
                  <a:lnTo>
                    <a:pt x="3928566" y="3034355"/>
                  </a:lnTo>
                  <a:cubicBezTo>
                    <a:pt x="3931348" y="3061747"/>
                    <a:pt x="3932773" y="3089541"/>
                    <a:pt x="3932773" y="3117667"/>
                  </a:cubicBezTo>
                  <a:lnTo>
                    <a:pt x="3932773" y="3117667"/>
                  </a:lnTo>
                  <a:lnTo>
                    <a:pt x="3932773" y="3117668"/>
                  </a:lnTo>
                  <a:cubicBezTo>
                    <a:pt x="3932773" y="3567688"/>
                    <a:pt x="3567961" y="3932500"/>
                    <a:pt x="3117941" y="3932500"/>
                  </a:cubicBezTo>
                  <a:cubicBezTo>
                    <a:pt x="3089815" y="3932500"/>
                    <a:pt x="3062022" y="3931075"/>
                    <a:pt x="3034629" y="3928293"/>
                  </a:cubicBezTo>
                  <a:lnTo>
                    <a:pt x="3034222" y="3928231"/>
                  </a:lnTo>
                  <a:lnTo>
                    <a:pt x="3033860" y="3928213"/>
                  </a:lnTo>
                  <a:lnTo>
                    <a:pt x="3009572" y="3924469"/>
                  </a:lnTo>
                  <a:lnTo>
                    <a:pt x="2953724" y="3915946"/>
                  </a:lnTo>
                  <a:lnTo>
                    <a:pt x="2952901" y="3915734"/>
                  </a:lnTo>
                  <a:lnTo>
                    <a:pt x="2952238" y="3915632"/>
                  </a:lnTo>
                  <a:lnTo>
                    <a:pt x="2927128" y="3909107"/>
                  </a:lnTo>
                  <a:lnTo>
                    <a:pt x="2875635" y="3895867"/>
                  </a:lnTo>
                  <a:lnTo>
                    <a:pt x="2874317" y="3895384"/>
                  </a:lnTo>
                  <a:lnTo>
                    <a:pt x="2873503" y="3895173"/>
                  </a:lnTo>
                  <a:lnTo>
                    <a:pt x="2852779" y="3887501"/>
                  </a:lnTo>
                  <a:lnTo>
                    <a:pt x="2800772" y="3868466"/>
                  </a:lnTo>
                  <a:lnTo>
                    <a:pt x="2799515" y="3867784"/>
                  </a:lnTo>
                  <a:lnTo>
                    <a:pt x="2798080" y="3867253"/>
                  </a:lnTo>
                  <a:lnTo>
                    <a:pt x="2763464" y="3848216"/>
                  </a:lnTo>
                  <a:lnTo>
                    <a:pt x="2662361" y="3793340"/>
                  </a:lnTo>
                  <a:lnTo>
                    <a:pt x="2659731" y="3791170"/>
                  </a:lnTo>
                  <a:lnTo>
                    <a:pt x="2658872" y="3790697"/>
                  </a:lnTo>
                  <a:lnTo>
                    <a:pt x="2641943" y="3776493"/>
                  </a:lnTo>
                  <a:lnTo>
                    <a:pt x="2541768" y="3693841"/>
                  </a:lnTo>
                  <a:lnTo>
                    <a:pt x="2538019" y="3689298"/>
                  </a:lnTo>
                  <a:lnTo>
                    <a:pt x="2535354" y="3689298"/>
                  </a:lnTo>
                  <a:cubicBezTo>
                    <a:pt x="2389041" y="3545106"/>
                    <a:pt x="2188062" y="3456607"/>
                    <a:pt x="1966413" y="3456607"/>
                  </a:cubicBezTo>
                  <a:cubicBezTo>
                    <a:pt x="1744763" y="3456607"/>
                    <a:pt x="1543784" y="3545106"/>
                    <a:pt x="1397472" y="3689298"/>
                  </a:cubicBezTo>
                  <a:lnTo>
                    <a:pt x="1396377" y="3689298"/>
                  </a:lnTo>
                  <a:lnTo>
                    <a:pt x="1391006" y="3695808"/>
                  </a:lnTo>
                  <a:cubicBezTo>
                    <a:pt x="1243550" y="3843264"/>
                    <a:pt x="1039842" y="3934467"/>
                    <a:pt x="814832" y="3934467"/>
                  </a:cubicBezTo>
                  <a:cubicBezTo>
                    <a:pt x="364812" y="3934467"/>
                    <a:pt x="0" y="3569655"/>
                    <a:pt x="0" y="3119635"/>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fr-FR"/>
            </a:p>
          </p:txBody>
        </p:sp>
        <p:sp>
          <p:nvSpPr>
            <p:cNvPr id="44" name="文本框 43"/>
            <p:cNvSpPr txBox="1"/>
            <p:nvPr/>
          </p:nvSpPr>
          <p:spPr>
            <a:xfrm>
              <a:off x="4296349" y="2796600"/>
              <a:ext cx="1278308" cy="919680"/>
            </a:xfrm>
            <a:prstGeom prst="rect">
              <a:avLst/>
            </a:prstGeom>
            <a:noFill/>
          </p:spPr>
          <p:txBody>
            <a:bodyPr wrap="none" lIns="72585" tIns="36293" rIns="72585" bIns="36293">
              <a:spAutoFit/>
            </a:bodyPr>
            <a:lstStyle/>
            <a:p>
              <a:pPr fontAlgn="auto">
                <a:spcBef>
                  <a:spcPts val="0"/>
                </a:spcBef>
                <a:spcAft>
                  <a:spcPts val="0"/>
                </a:spcAft>
                <a:defRPr/>
              </a:pPr>
              <a:r>
                <a:rPr lang="en-US" altLang="zh-CN" sz="2600" dirty="0">
                  <a:solidFill>
                    <a:schemeClr val="tx1">
                      <a:lumMod val="65000"/>
                      <a:lumOff val="35000"/>
                    </a:schemeClr>
                  </a:solidFill>
                  <a:latin typeface="+mn-lt"/>
                  <a:ea typeface="+mn-ea"/>
                </a:rPr>
                <a:t>Sample</a:t>
              </a:r>
            </a:p>
            <a:p>
              <a:pPr fontAlgn="auto">
                <a:spcBef>
                  <a:spcPts val="0"/>
                </a:spcBef>
                <a:spcAft>
                  <a:spcPts val="0"/>
                </a:spcAft>
                <a:defRPr/>
              </a:pPr>
              <a:r>
                <a:rPr lang="en-US" altLang="zh-CN" sz="2900" dirty="0">
                  <a:solidFill>
                    <a:schemeClr val="tx1">
                      <a:lumMod val="65000"/>
                      <a:lumOff val="35000"/>
                    </a:schemeClr>
                  </a:solidFill>
                  <a:latin typeface="Arial Black" panose="020B0A04020102020204" pitchFamily="34" charset="0"/>
                  <a:ea typeface="+mn-ea"/>
                </a:rPr>
                <a:t>TEXT</a:t>
              </a:r>
              <a:endParaRPr lang="zh-CN" altLang="en-US" sz="2900" dirty="0">
                <a:solidFill>
                  <a:schemeClr val="tx1">
                    <a:lumMod val="65000"/>
                    <a:lumOff val="35000"/>
                  </a:schemeClr>
                </a:solidFill>
                <a:latin typeface="Arial Black" panose="020B0A04020102020204" pitchFamily="34" charset="0"/>
                <a:ea typeface="+mn-ea"/>
              </a:endParaRPr>
            </a:p>
          </p:txBody>
        </p:sp>
      </p:grpSp>
      <p:grpSp>
        <p:nvGrpSpPr>
          <p:cNvPr id="5" name="组合 4"/>
          <p:cNvGrpSpPr/>
          <p:nvPr/>
        </p:nvGrpSpPr>
        <p:grpSpPr>
          <a:xfrm>
            <a:off x="3034281" y="1381423"/>
            <a:ext cx="1443087" cy="1425178"/>
            <a:chOff x="3034281" y="1381423"/>
            <a:chExt cx="1443087" cy="1425178"/>
          </a:xfrm>
        </p:grpSpPr>
        <p:sp>
          <p:nvSpPr>
            <p:cNvPr id="4" name="椭圆 3"/>
            <p:cNvSpPr/>
            <p:nvPr/>
          </p:nvSpPr>
          <p:spPr>
            <a:xfrm>
              <a:off x="3034281"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34" name="椭圆 4"/>
            <p:cNvSpPr>
              <a:spLocks noChangeArrowheads="1"/>
            </p:cNvSpPr>
            <p:nvPr/>
          </p:nvSpPr>
          <p:spPr bwMode="auto">
            <a:xfrm>
              <a:off x="3120360" y="1465183"/>
              <a:ext cx="1270929" cy="1256407"/>
            </a:xfrm>
            <a:prstGeom prst="ellipse">
              <a:avLst/>
            </a:prstGeom>
            <a:solidFill>
              <a:schemeClr val="accent3"/>
            </a:solidFill>
            <a:ln>
              <a:noFill/>
            </a:ln>
          </p:spPr>
          <p:txBody>
            <a:bodyPr lIns="72585" tIns="36293" rIns="72585" bIns="36293"/>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6" name="椭圆 5"/>
            <p:cNvSpPr/>
            <p:nvPr/>
          </p:nvSpPr>
          <p:spPr>
            <a:xfrm>
              <a:off x="3162133"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9" name="组合 18"/>
            <p:cNvGrpSpPr/>
            <p:nvPr/>
          </p:nvGrpSpPr>
          <p:grpSpPr>
            <a:xfrm>
              <a:off x="3353856" y="1598451"/>
              <a:ext cx="804308" cy="990456"/>
              <a:chOff x="6059488" y="2238376"/>
              <a:chExt cx="514350" cy="641350"/>
            </a:xfrm>
            <a:solidFill>
              <a:schemeClr val="bg2"/>
            </a:solidFill>
          </p:grpSpPr>
          <p:sp>
            <p:nvSpPr>
              <p:cNvPr id="20" name="Freeform 48"/>
              <p:cNvSpPr/>
              <p:nvPr/>
            </p:nvSpPr>
            <p:spPr bwMode="auto">
              <a:xfrm>
                <a:off x="6535738" y="2392363"/>
                <a:ext cx="38100" cy="38100"/>
              </a:xfrm>
              <a:custGeom>
                <a:avLst/>
                <a:gdLst>
                  <a:gd name="T0" fmla="*/ 0 w 10"/>
                  <a:gd name="T1" fmla="*/ 5 h 10"/>
                  <a:gd name="T2" fmla="*/ 4 w 10"/>
                  <a:gd name="T3" fmla="*/ 10 h 10"/>
                  <a:gd name="T4" fmla="*/ 10 w 10"/>
                  <a:gd name="T5" fmla="*/ 4 h 10"/>
                  <a:gd name="T6" fmla="*/ 6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1" y="10"/>
                      <a:pt x="4" y="10"/>
                    </a:cubicBezTo>
                    <a:cubicBezTo>
                      <a:pt x="6" y="10"/>
                      <a:pt x="10" y="7"/>
                      <a:pt x="10" y="4"/>
                    </a:cubicBezTo>
                    <a:cubicBezTo>
                      <a:pt x="10" y="2"/>
                      <a:pt x="9" y="0"/>
                      <a:pt x="6" y="0"/>
                    </a:cubicBezTo>
                    <a:cubicBezTo>
                      <a:pt x="3" y="0"/>
                      <a:pt x="0" y="2"/>
                      <a:pt x="0" y="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1" name="Freeform 49"/>
              <p:cNvSpPr/>
              <p:nvPr/>
            </p:nvSpPr>
            <p:spPr bwMode="auto">
              <a:xfrm>
                <a:off x="6340475" y="2347913"/>
                <a:ext cx="209550" cy="382588"/>
              </a:xfrm>
              <a:custGeom>
                <a:avLst/>
                <a:gdLst>
                  <a:gd name="T0" fmla="*/ 54 w 56"/>
                  <a:gd name="T1" fmla="*/ 57 h 102"/>
                  <a:gd name="T2" fmla="*/ 55 w 56"/>
                  <a:gd name="T3" fmla="*/ 51 h 102"/>
                  <a:gd name="T4" fmla="*/ 55 w 56"/>
                  <a:gd name="T5" fmla="*/ 40 h 102"/>
                  <a:gd name="T6" fmla="*/ 22 w 56"/>
                  <a:gd name="T7" fmla="*/ 1 h 102"/>
                  <a:gd name="T8" fmla="*/ 1 w 56"/>
                  <a:gd name="T9" fmla="*/ 19 h 102"/>
                  <a:gd name="T10" fmla="*/ 1 w 56"/>
                  <a:gd name="T11" fmla="*/ 20 h 102"/>
                  <a:gd name="T12" fmla="*/ 13 w 56"/>
                  <a:gd name="T13" fmla="*/ 50 h 102"/>
                  <a:gd name="T14" fmla="*/ 11 w 56"/>
                  <a:gd name="T15" fmla="*/ 57 h 102"/>
                  <a:gd name="T16" fmla="*/ 4 w 56"/>
                  <a:gd name="T17" fmla="*/ 80 h 102"/>
                  <a:gd name="T18" fmla="*/ 4 w 56"/>
                  <a:gd name="T19" fmla="*/ 83 h 102"/>
                  <a:gd name="T20" fmla="*/ 15 w 56"/>
                  <a:gd name="T21" fmla="*/ 100 h 102"/>
                  <a:gd name="T22" fmla="*/ 24 w 56"/>
                  <a:gd name="T23" fmla="*/ 100 h 102"/>
                  <a:gd name="T24" fmla="*/ 46 w 56"/>
                  <a:gd name="T25" fmla="*/ 76 h 102"/>
                  <a:gd name="T26" fmla="*/ 54 w 56"/>
                  <a:gd name="T2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4" y="57"/>
                    </a:moveTo>
                    <a:cubicBezTo>
                      <a:pt x="55" y="55"/>
                      <a:pt x="55" y="52"/>
                      <a:pt x="55" y="51"/>
                    </a:cubicBezTo>
                    <a:cubicBezTo>
                      <a:pt x="55" y="51"/>
                      <a:pt x="56" y="44"/>
                      <a:pt x="55" y="40"/>
                    </a:cubicBezTo>
                    <a:cubicBezTo>
                      <a:pt x="54" y="26"/>
                      <a:pt x="38" y="1"/>
                      <a:pt x="22" y="1"/>
                    </a:cubicBezTo>
                    <a:cubicBezTo>
                      <a:pt x="12" y="0"/>
                      <a:pt x="1" y="9"/>
                      <a:pt x="1" y="19"/>
                    </a:cubicBezTo>
                    <a:cubicBezTo>
                      <a:pt x="1" y="20"/>
                      <a:pt x="1" y="20"/>
                      <a:pt x="1" y="20"/>
                    </a:cubicBezTo>
                    <a:cubicBezTo>
                      <a:pt x="0" y="31"/>
                      <a:pt x="13" y="40"/>
                      <a:pt x="13" y="50"/>
                    </a:cubicBezTo>
                    <a:cubicBezTo>
                      <a:pt x="13" y="52"/>
                      <a:pt x="12" y="54"/>
                      <a:pt x="11" y="57"/>
                    </a:cubicBezTo>
                    <a:cubicBezTo>
                      <a:pt x="9" y="64"/>
                      <a:pt x="4" y="75"/>
                      <a:pt x="4" y="80"/>
                    </a:cubicBezTo>
                    <a:cubicBezTo>
                      <a:pt x="4" y="80"/>
                      <a:pt x="4" y="82"/>
                      <a:pt x="4" y="83"/>
                    </a:cubicBezTo>
                    <a:cubicBezTo>
                      <a:pt x="4" y="89"/>
                      <a:pt x="7" y="96"/>
                      <a:pt x="15" y="100"/>
                    </a:cubicBezTo>
                    <a:cubicBezTo>
                      <a:pt x="19" y="102"/>
                      <a:pt x="24" y="100"/>
                      <a:pt x="24" y="100"/>
                    </a:cubicBezTo>
                    <a:cubicBezTo>
                      <a:pt x="33" y="98"/>
                      <a:pt x="43" y="85"/>
                      <a:pt x="46" y="76"/>
                    </a:cubicBezTo>
                    <a:cubicBezTo>
                      <a:pt x="48" y="73"/>
                      <a:pt x="52" y="64"/>
                      <a:pt x="54" y="5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2" name="Freeform 50"/>
              <p:cNvSpPr/>
              <p:nvPr/>
            </p:nvSpPr>
            <p:spPr bwMode="auto">
              <a:xfrm>
                <a:off x="6472238" y="2298701"/>
                <a:ext cx="52388" cy="55563"/>
              </a:xfrm>
              <a:custGeom>
                <a:avLst/>
                <a:gdLst>
                  <a:gd name="T0" fmla="*/ 5 w 14"/>
                  <a:gd name="T1" fmla="*/ 15 h 15"/>
                  <a:gd name="T2" fmla="*/ 14 w 14"/>
                  <a:gd name="T3" fmla="*/ 6 h 15"/>
                  <a:gd name="T4" fmla="*/ 9 w 14"/>
                  <a:gd name="T5" fmla="*/ 0 h 15"/>
                  <a:gd name="T6" fmla="*/ 0 w 14"/>
                  <a:gd name="T7" fmla="*/ 8 h 15"/>
                  <a:gd name="T8" fmla="*/ 5 w 14"/>
                  <a:gd name="T9" fmla="*/ 15 h 15"/>
                </a:gdLst>
                <a:ahLst/>
                <a:cxnLst>
                  <a:cxn ang="0">
                    <a:pos x="T0" y="T1"/>
                  </a:cxn>
                  <a:cxn ang="0">
                    <a:pos x="T2" y="T3"/>
                  </a:cxn>
                  <a:cxn ang="0">
                    <a:pos x="T4" y="T5"/>
                  </a:cxn>
                  <a:cxn ang="0">
                    <a:pos x="T6" y="T7"/>
                  </a:cxn>
                  <a:cxn ang="0">
                    <a:pos x="T8" y="T9"/>
                  </a:cxn>
                </a:cxnLst>
                <a:rect l="0" t="0" r="r" b="b"/>
                <a:pathLst>
                  <a:path w="14" h="15">
                    <a:moveTo>
                      <a:pt x="5" y="15"/>
                    </a:moveTo>
                    <a:cubicBezTo>
                      <a:pt x="9" y="15"/>
                      <a:pt x="14" y="10"/>
                      <a:pt x="14" y="6"/>
                    </a:cubicBezTo>
                    <a:cubicBezTo>
                      <a:pt x="14" y="4"/>
                      <a:pt x="12" y="1"/>
                      <a:pt x="9" y="0"/>
                    </a:cubicBezTo>
                    <a:cubicBezTo>
                      <a:pt x="5" y="0"/>
                      <a:pt x="1" y="4"/>
                      <a:pt x="0" y="8"/>
                    </a:cubicBezTo>
                    <a:cubicBezTo>
                      <a:pt x="0" y="11"/>
                      <a:pt x="2" y="14"/>
                      <a:pt x="5" y="1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3" name="Freeform 51"/>
              <p:cNvSpPr/>
              <p:nvPr/>
            </p:nvSpPr>
            <p:spPr bwMode="auto">
              <a:xfrm>
                <a:off x="6419850" y="2260601"/>
                <a:ext cx="60325" cy="71438"/>
              </a:xfrm>
              <a:custGeom>
                <a:avLst/>
                <a:gdLst>
                  <a:gd name="T0" fmla="*/ 6 w 16"/>
                  <a:gd name="T1" fmla="*/ 18 h 19"/>
                  <a:gd name="T2" fmla="*/ 9 w 16"/>
                  <a:gd name="T3" fmla="*/ 18 h 19"/>
                  <a:gd name="T4" fmla="*/ 16 w 16"/>
                  <a:gd name="T5" fmla="*/ 8 h 19"/>
                  <a:gd name="T6" fmla="*/ 9 w 16"/>
                  <a:gd name="T7" fmla="*/ 0 h 19"/>
                  <a:gd name="T8" fmla="*/ 1 w 16"/>
                  <a:gd name="T9" fmla="*/ 8 h 19"/>
                  <a:gd name="T10" fmla="*/ 6 w 16"/>
                  <a:gd name="T11" fmla="*/ 18 h 19"/>
                </a:gdLst>
                <a:ahLst/>
                <a:cxnLst>
                  <a:cxn ang="0">
                    <a:pos x="T0" y="T1"/>
                  </a:cxn>
                  <a:cxn ang="0">
                    <a:pos x="T2" y="T3"/>
                  </a:cxn>
                  <a:cxn ang="0">
                    <a:pos x="T4" y="T5"/>
                  </a:cxn>
                  <a:cxn ang="0">
                    <a:pos x="T6" y="T7"/>
                  </a:cxn>
                  <a:cxn ang="0">
                    <a:pos x="T8" y="T9"/>
                  </a:cxn>
                  <a:cxn ang="0">
                    <a:pos x="T10" y="T11"/>
                  </a:cxn>
                </a:cxnLst>
                <a:rect l="0" t="0" r="r" b="b"/>
                <a:pathLst>
                  <a:path w="16" h="19">
                    <a:moveTo>
                      <a:pt x="6" y="18"/>
                    </a:moveTo>
                    <a:cubicBezTo>
                      <a:pt x="7" y="19"/>
                      <a:pt x="9" y="18"/>
                      <a:pt x="9" y="18"/>
                    </a:cubicBezTo>
                    <a:cubicBezTo>
                      <a:pt x="13" y="17"/>
                      <a:pt x="16" y="11"/>
                      <a:pt x="16" y="8"/>
                    </a:cubicBezTo>
                    <a:cubicBezTo>
                      <a:pt x="16" y="4"/>
                      <a:pt x="13" y="0"/>
                      <a:pt x="9" y="0"/>
                    </a:cubicBezTo>
                    <a:cubicBezTo>
                      <a:pt x="6" y="0"/>
                      <a:pt x="1" y="4"/>
                      <a:pt x="1" y="8"/>
                    </a:cubicBezTo>
                    <a:cubicBezTo>
                      <a:pt x="0" y="13"/>
                      <a:pt x="2" y="17"/>
                      <a:pt x="6" y="1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4" name="Freeform 52"/>
              <p:cNvSpPr/>
              <p:nvPr/>
            </p:nvSpPr>
            <p:spPr bwMode="auto">
              <a:xfrm>
                <a:off x="6510338" y="2343151"/>
                <a:ext cx="39688" cy="46038"/>
              </a:xfrm>
              <a:custGeom>
                <a:avLst/>
                <a:gdLst>
                  <a:gd name="T0" fmla="*/ 1 w 11"/>
                  <a:gd name="T1" fmla="*/ 4 h 12"/>
                  <a:gd name="T2" fmla="*/ 1 w 11"/>
                  <a:gd name="T3" fmla="*/ 9 h 12"/>
                  <a:gd name="T4" fmla="*/ 5 w 11"/>
                  <a:gd name="T5" fmla="*/ 12 h 12"/>
                  <a:gd name="T6" fmla="*/ 11 w 11"/>
                  <a:gd name="T7" fmla="*/ 5 h 12"/>
                  <a:gd name="T8" fmla="*/ 7 w 11"/>
                  <a:gd name="T9" fmla="*/ 1 h 12"/>
                  <a:gd name="T10" fmla="*/ 1 w 11"/>
                  <a:gd name="T11" fmla="*/ 4 h 12"/>
                </a:gdLst>
                <a:ahLst/>
                <a:cxnLst>
                  <a:cxn ang="0">
                    <a:pos x="T0" y="T1"/>
                  </a:cxn>
                  <a:cxn ang="0">
                    <a:pos x="T2" y="T3"/>
                  </a:cxn>
                  <a:cxn ang="0">
                    <a:pos x="T4" y="T5"/>
                  </a:cxn>
                  <a:cxn ang="0">
                    <a:pos x="T6" y="T7"/>
                  </a:cxn>
                  <a:cxn ang="0">
                    <a:pos x="T8" y="T9"/>
                  </a:cxn>
                  <a:cxn ang="0">
                    <a:pos x="T10" y="T11"/>
                  </a:cxn>
                </a:cxnLst>
                <a:rect l="0" t="0" r="r" b="b"/>
                <a:pathLst>
                  <a:path w="11" h="12">
                    <a:moveTo>
                      <a:pt x="1" y="4"/>
                    </a:moveTo>
                    <a:cubicBezTo>
                      <a:pt x="0" y="6"/>
                      <a:pt x="0" y="9"/>
                      <a:pt x="1" y="9"/>
                    </a:cubicBezTo>
                    <a:cubicBezTo>
                      <a:pt x="1" y="10"/>
                      <a:pt x="2" y="11"/>
                      <a:pt x="5" y="12"/>
                    </a:cubicBezTo>
                    <a:cubicBezTo>
                      <a:pt x="8" y="12"/>
                      <a:pt x="11" y="8"/>
                      <a:pt x="11" y="5"/>
                    </a:cubicBezTo>
                    <a:cubicBezTo>
                      <a:pt x="11" y="3"/>
                      <a:pt x="10" y="1"/>
                      <a:pt x="7" y="1"/>
                    </a:cubicBezTo>
                    <a:cubicBezTo>
                      <a:pt x="5" y="0"/>
                      <a:pt x="3" y="2"/>
                      <a:pt x="1" y="4"/>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5" name="Freeform 53"/>
              <p:cNvSpPr/>
              <p:nvPr/>
            </p:nvSpPr>
            <p:spPr bwMode="auto">
              <a:xfrm>
                <a:off x="6334125" y="2238376"/>
                <a:ext cx="80963" cy="101600"/>
              </a:xfrm>
              <a:custGeom>
                <a:avLst/>
                <a:gdLst>
                  <a:gd name="T0" fmla="*/ 10 w 22"/>
                  <a:gd name="T1" fmla="*/ 27 h 27"/>
                  <a:gd name="T2" fmla="*/ 22 w 22"/>
                  <a:gd name="T3" fmla="*/ 15 h 27"/>
                  <a:gd name="T4" fmla="*/ 22 w 22"/>
                  <a:gd name="T5" fmla="*/ 9 h 27"/>
                  <a:gd name="T6" fmla="*/ 12 w 22"/>
                  <a:gd name="T7" fmla="*/ 0 h 27"/>
                  <a:gd name="T8" fmla="*/ 1 w 22"/>
                  <a:gd name="T9" fmla="*/ 14 h 27"/>
                  <a:gd name="T10" fmla="*/ 10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10" y="27"/>
                    </a:moveTo>
                    <a:cubicBezTo>
                      <a:pt x="15" y="27"/>
                      <a:pt x="22" y="22"/>
                      <a:pt x="22" y="15"/>
                    </a:cubicBezTo>
                    <a:cubicBezTo>
                      <a:pt x="22" y="15"/>
                      <a:pt x="22" y="11"/>
                      <a:pt x="22" y="9"/>
                    </a:cubicBezTo>
                    <a:cubicBezTo>
                      <a:pt x="21" y="4"/>
                      <a:pt x="17" y="0"/>
                      <a:pt x="12" y="0"/>
                    </a:cubicBezTo>
                    <a:cubicBezTo>
                      <a:pt x="5" y="0"/>
                      <a:pt x="1" y="8"/>
                      <a:pt x="1" y="14"/>
                    </a:cubicBezTo>
                    <a:cubicBezTo>
                      <a:pt x="0" y="18"/>
                      <a:pt x="2" y="27"/>
                      <a:pt x="10" y="2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6" name="Freeform 54"/>
              <p:cNvSpPr/>
              <p:nvPr/>
            </p:nvSpPr>
            <p:spPr bwMode="auto">
              <a:xfrm>
                <a:off x="6164263" y="2455863"/>
                <a:ext cx="52388" cy="63500"/>
              </a:xfrm>
              <a:custGeom>
                <a:avLst/>
                <a:gdLst>
                  <a:gd name="T0" fmla="*/ 7 w 14"/>
                  <a:gd name="T1" fmla="*/ 17 h 17"/>
                  <a:gd name="T2" fmla="*/ 14 w 14"/>
                  <a:gd name="T3" fmla="*/ 9 h 17"/>
                  <a:gd name="T4" fmla="*/ 7 w 14"/>
                  <a:gd name="T5" fmla="*/ 0 h 17"/>
                  <a:gd name="T6" fmla="*/ 0 w 14"/>
                  <a:gd name="T7" fmla="*/ 8 h 17"/>
                  <a:gd name="T8" fmla="*/ 7 w 14"/>
                  <a:gd name="T9" fmla="*/ 17 h 17"/>
                </a:gdLst>
                <a:ahLst/>
                <a:cxnLst>
                  <a:cxn ang="0">
                    <a:pos x="T0" y="T1"/>
                  </a:cxn>
                  <a:cxn ang="0">
                    <a:pos x="T2" y="T3"/>
                  </a:cxn>
                  <a:cxn ang="0">
                    <a:pos x="T4" y="T5"/>
                  </a:cxn>
                  <a:cxn ang="0">
                    <a:pos x="T6" y="T7"/>
                  </a:cxn>
                  <a:cxn ang="0">
                    <a:pos x="T8" y="T9"/>
                  </a:cxn>
                </a:cxnLst>
                <a:rect l="0" t="0" r="r" b="b"/>
                <a:pathLst>
                  <a:path w="14" h="17">
                    <a:moveTo>
                      <a:pt x="7" y="17"/>
                    </a:moveTo>
                    <a:cubicBezTo>
                      <a:pt x="11" y="17"/>
                      <a:pt x="14" y="12"/>
                      <a:pt x="14" y="9"/>
                    </a:cubicBezTo>
                    <a:cubicBezTo>
                      <a:pt x="14" y="5"/>
                      <a:pt x="11" y="0"/>
                      <a:pt x="7" y="0"/>
                    </a:cubicBezTo>
                    <a:cubicBezTo>
                      <a:pt x="2" y="0"/>
                      <a:pt x="0" y="5"/>
                      <a:pt x="0" y="8"/>
                    </a:cubicBezTo>
                    <a:cubicBezTo>
                      <a:pt x="0" y="12"/>
                      <a:pt x="2" y="17"/>
                      <a:pt x="7" y="1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7" name="Freeform 55"/>
              <p:cNvSpPr/>
              <p:nvPr/>
            </p:nvSpPr>
            <p:spPr bwMode="auto">
              <a:xfrm>
                <a:off x="6119813" y="2486026"/>
                <a:ext cx="44450" cy="49213"/>
              </a:xfrm>
              <a:custGeom>
                <a:avLst/>
                <a:gdLst>
                  <a:gd name="T0" fmla="*/ 6 w 12"/>
                  <a:gd name="T1" fmla="*/ 13 h 13"/>
                  <a:gd name="T2" fmla="*/ 11 w 12"/>
                  <a:gd name="T3" fmla="*/ 7 h 13"/>
                  <a:gd name="T4" fmla="*/ 5 w 12"/>
                  <a:gd name="T5" fmla="*/ 0 h 13"/>
                  <a:gd name="T6" fmla="*/ 0 w 12"/>
                  <a:gd name="T7" fmla="*/ 5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9" y="13"/>
                      <a:pt x="12" y="10"/>
                      <a:pt x="11" y="7"/>
                    </a:cubicBezTo>
                    <a:cubicBezTo>
                      <a:pt x="11" y="4"/>
                      <a:pt x="8" y="0"/>
                      <a:pt x="5" y="0"/>
                    </a:cubicBezTo>
                    <a:cubicBezTo>
                      <a:pt x="2" y="0"/>
                      <a:pt x="0" y="2"/>
                      <a:pt x="0" y="5"/>
                    </a:cubicBezTo>
                    <a:cubicBezTo>
                      <a:pt x="0" y="8"/>
                      <a:pt x="2" y="13"/>
                      <a:pt x="6" y="13"/>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8" name="Freeform 56"/>
              <p:cNvSpPr/>
              <p:nvPr/>
            </p:nvSpPr>
            <p:spPr bwMode="auto">
              <a:xfrm>
                <a:off x="6081713" y="2524126"/>
                <a:ext cx="46038" cy="44450"/>
              </a:xfrm>
              <a:custGeom>
                <a:avLst/>
                <a:gdLst>
                  <a:gd name="T0" fmla="*/ 5 w 12"/>
                  <a:gd name="T1" fmla="*/ 11 h 12"/>
                  <a:gd name="T2" fmla="*/ 9 w 12"/>
                  <a:gd name="T3" fmla="*/ 11 h 12"/>
                  <a:gd name="T4" fmla="*/ 12 w 12"/>
                  <a:gd name="T5" fmla="*/ 8 h 12"/>
                  <a:gd name="T6" fmla="*/ 5 w 12"/>
                  <a:gd name="T7" fmla="*/ 0 h 12"/>
                  <a:gd name="T8" fmla="*/ 1 w 12"/>
                  <a:gd name="T9" fmla="*/ 1 h 12"/>
                  <a:gd name="T10" fmla="*/ 0 w 12"/>
                  <a:gd name="T11" fmla="*/ 5 h 12"/>
                  <a:gd name="T12" fmla="*/ 5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5" y="11"/>
                    </a:moveTo>
                    <a:cubicBezTo>
                      <a:pt x="7" y="12"/>
                      <a:pt x="8" y="11"/>
                      <a:pt x="9" y="11"/>
                    </a:cubicBezTo>
                    <a:cubicBezTo>
                      <a:pt x="11" y="10"/>
                      <a:pt x="12" y="9"/>
                      <a:pt x="12" y="8"/>
                    </a:cubicBezTo>
                    <a:cubicBezTo>
                      <a:pt x="12" y="5"/>
                      <a:pt x="9" y="0"/>
                      <a:pt x="5" y="0"/>
                    </a:cubicBezTo>
                    <a:cubicBezTo>
                      <a:pt x="4" y="0"/>
                      <a:pt x="2" y="0"/>
                      <a:pt x="1" y="1"/>
                    </a:cubicBezTo>
                    <a:cubicBezTo>
                      <a:pt x="0" y="2"/>
                      <a:pt x="0" y="3"/>
                      <a:pt x="0" y="5"/>
                    </a:cubicBezTo>
                    <a:cubicBezTo>
                      <a:pt x="0" y="7"/>
                      <a:pt x="3" y="10"/>
                      <a:pt x="5" y="11"/>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9" name="Freeform 57"/>
              <p:cNvSpPr/>
              <p:nvPr/>
            </p:nvSpPr>
            <p:spPr bwMode="auto">
              <a:xfrm>
                <a:off x="6221413" y="2436813"/>
                <a:ext cx="74613" cy="93663"/>
              </a:xfrm>
              <a:custGeom>
                <a:avLst/>
                <a:gdLst>
                  <a:gd name="T0" fmla="*/ 11 w 20"/>
                  <a:gd name="T1" fmla="*/ 0 h 25"/>
                  <a:gd name="T2" fmla="*/ 0 w 20"/>
                  <a:gd name="T3" fmla="*/ 11 h 25"/>
                  <a:gd name="T4" fmla="*/ 5 w 20"/>
                  <a:gd name="T5" fmla="*/ 22 h 25"/>
                  <a:gd name="T6" fmla="*/ 12 w 20"/>
                  <a:gd name="T7" fmla="*/ 24 h 25"/>
                  <a:gd name="T8" fmla="*/ 20 w 20"/>
                  <a:gd name="T9" fmla="*/ 12 h 25"/>
                  <a:gd name="T10" fmla="*/ 11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1" y="0"/>
                    </a:moveTo>
                    <a:cubicBezTo>
                      <a:pt x="5" y="0"/>
                      <a:pt x="0" y="6"/>
                      <a:pt x="0" y="11"/>
                    </a:cubicBezTo>
                    <a:cubicBezTo>
                      <a:pt x="0" y="15"/>
                      <a:pt x="0" y="19"/>
                      <a:pt x="5" y="22"/>
                    </a:cubicBezTo>
                    <a:cubicBezTo>
                      <a:pt x="8" y="25"/>
                      <a:pt x="11" y="24"/>
                      <a:pt x="12" y="24"/>
                    </a:cubicBezTo>
                    <a:cubicBezTo>
                      <a:pt x="17" y="22"/>
                      <a:pt x="20" y="18"/>
                      <a:pt x="20" y="12"/>
                    </a:cubicBezTo>
                    <a:cubicBezTo>
                      <a:pt x="20" y="6"/>
                      <a:pt x="17" y="0"/>
                      <a:pt x="11"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0" name="Freeform 58"/>
              <p:cNvSpPr/>
              <p:nvPr/>
            </p:nvSpPr>
            <p:spPr bwMode="auto">
              <a:xfrm>
                <a:off x="6078538" y="2535238"/>
                <a:ext cx="209550" cy="344488"/>
              </a:xfrm>
              <a:custGeom>
                <a:avLst/>
                <a:gdLst>
                  <a:gd name="T0" fmla="*/ 56 w 56"/>
                  <a:gd name="T1" fmla="*/ 16 h 92"/>
                  <a:gd name="T2" fmla="*/ 37 w 56"/>
                  <a:gd name="T3" fmla="*/ 1 h 92"/>
                  <a:gd name="T4" fmla="*/ 0 w 56"/>
                  <a:gd name="T5" fmla="*/ 36 h 92"/>
                  <a:gd name="T6" fmla="*/ 0 w 56"/>
                  <a:gd name="T7" fmla="*/ 39 h 92"/>
                  <a:gd name="T8" fmla="*/ 0 w 56"/>
                  <a:gd name="T9" fmla="*/ 39 h 92"/>
                  <a:gd name="T10" fmla="*/ 0 w 56"/>
                  <a:gd name="T11" fmla="*/ 43 h 92"/>
                  <a:gd name="T12" fmla="*/ 0 w 56"/>
                  <a:gd name="T13" fmla="*/ 48 h 92"/>
                  <a:gd name="T14" fmla="*/ 37 w 56"/>
                  <a:gd name="T15" fmla="*/ 92 h 92"/>
                  <a:gd name="T16" fmla="*/ 52 w 56"/>
                  <a:gd name="T17" fmla="*/ 81 h 92"/>
                  <a:gd name="T18" fmla="*/ 43 w 56"/>
                  <a:gd name="T19" fmla="*/ 50 h 92"/>
                  <a:gd name="T20" fmla="*/ 46 w 56"/>
                  <a:gd name="T21" fmla="*/ 39 h 92"/>
                  <a:gd name="T22" fmla="*/ 56 w 56"/>
                  <a:gd name="T23"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92">
                    <a:moveTo>
                      <a:pt x="56" y="16"/>
                    </a:moveTo>
                    <a:cubicBezTo>
                      <a:pt x="56" y="6"/>
                      <a:pt x="45" y="1"/>
                      <a:pt x="37" y="1"/>
                    </a:cubicBezTo>
                    <a:cubicBezTo>
                      <a:pt x="19" y="0"/>
                      <a:pt x="0" y="17"/>
                      <a:pt x="0" y="36"/>
                    </a:cubicBezTo>
                    <a:cubicBezTo>
                      <a:pt x="0" y="36"/>
                      <a:pt x="0" y="38"/>
                      <a:pt x="0" y="39"/>
                    </a:cubicBezTo>
                    <a:cubicBezTo>
                      <a:pt x="0" y="39"/>
                      <a:pt x="0" y="39"/>
                      <a:pt x="0" y="39"/>
                    </a:cubicBezTo>
                    <a:cubicBezTo>
                      <a:pt x="0" y="43"/>
                      <a:pt x="0" y="43"/>
                      <a:pt x="0" y="43"/>
                    </a:cubicBezTo>
                    <a:cubicBezTo>
                      <a:pt x="0" y="44"/>
                      <a:pt x="0" y="47"/>
                      <a:pt x="0" y="48"/>
                    </a:cubicBezTo>
                    <a:cubicBezTo>
                      <a:pt x="1" y="61"/>
                      <a:pt x="21" y="92"/>
                      <a:pt x="37" y="92"/>
                    </a:cubicBezTo>
                    <a:cubicBezTo>
                      <a:pt x="42" y="92"/>
                      <a:pt x="52" y="88"/>
                      <a:pt x="52" y="81"/>
                    </a:cubicBezTo>
                    <a:cubicBezTo>
                      <a:pt x="52" y="76"/>
                      <a:pt x="42" y="60"/>
                      <a:pt x="43" y="50"/>
                    </a:cubicBezTo>
                    <a:cubicBezTo>
                      <a:pt x="43" y="46"/>
                      <a:pt x="44" y="43"/>
                      <a:pt x="46" y="39"/>
                    </a:cubicBezTo>
                    <a:cubicBezTo>
                      <a:pt x="50" y="31"/>
                      <a:pt x="56" y="23"/>
                      <a:pt x="56" y="16"/>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1" name="Freeform 59"/>
              <p:cNvSpPr/>
              <p:nvPr/>
            </p:nvSpPr>
            <p:spPr bwMode="auto">
              <a:xfrm>
                <a:off x="6059488" y="2557463"/>
                <a:ext cx="38100" cy="41275"/>
              </a:xfrm>
              <a:custGeom>
                <a:avLst/>
                <a:gdLst>
                  <a:gd name="T0" fmla="*/ 10 w 10"/>
                  <a:gd name="T1" fmla="*/ 7 h 11"/>
                  <a:gd name="T2" fmla="*/ 7 w 10"/>
                  <a:gd name="T3" fmla="*/ 1 h 11"/>
                  <a:gd name="T4" fmla="*/ 2 w 10"/>
                  <a:gd name="T5" fmla="*/ 1 h 11"/>
                  <a:gd name="T6" fmla="*/ 0 w 10"/>
                  <a:gd name="T7" fmla="*/ 5 h 11"/>
                  <a:gd name="T8" fmla="*/ 6 w 10"/>
                  <a:gd name="T9" fmla="*/ 11 h 11"/>
                  <a:gd name="T10" fmla="*/ 10 w 10"/>
                  <a:gd name="T11" fmla="*/ 7 h 11"/>
                </a:gdLst>
                <a:ahLst/>
                <a:cxnLst>
                  <a:cxn ang="0">
                    <a:pos x="T0" y="T1"/>
                  </a:cxn>
                  <a:cxn ang="0">
                    <a:pos x="T2" y="T3"/>
                  </a:cxn>
                  <a:cxn ang="0">
                    <a:pos x="T4" y="T5"/>
                  </a:cxn>
                  <a:cxn ang="0">
                    <a:pos x="T6" y="T7"/>
                  </a:cxn>
                  <a:cxn ang="0">
                    <a:pos x="T8" y="T9"/>
                  </a:cxn>
                  <a:cxn ang="0">
                    <a:pos x="T10" y="T11"/>
                  </a:cxn>
                </a:cxnLst>
                <a:rect l="0" t="0" r="r" b="b"/>
                <a:pathLst>
                  <a:path w="10" h="11">
                    <a:moveTo>
                      <a:pt x="10" y="7"/>
                    </a:moveTo>
                    <a:cubicBezTo>
                      <a:pt x="10" y="5"/>
                      <a:pt x="8" y="3"/>
                      <a:pt x="7" y="1"/>
                    </a:cubicBezTo>
                    <a:cubicBezTo>
                      <a:pt x="6" y="1"/>
                      <a:pt x="5" y="0"/>
                      <a:pt x="2" y="1"/>
                    </a:cubicBezTo>
                    <a:cubicBezTo>
                      <a:pt x="1" y="1"/>
                      <a:pt x="0" y="3"/>
                      <a:pt x="0" y="5"/>
                    </a:cubicBezTo>
                    <a:cubicBezTo>
                      <a:pt x="0" y="7"/>
                      <a:pt x="2" y="10"/>
                      <a:pt x="6" y="11"/>
                    </a:cubicBezTo>
                    <a:cubicBezTo>
                      <a:pt x="8" y="11"/>
                      <a:pt x="10" y="10"/>
                      <a:pt x="10" y="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9" name="组合 8"/>
          <p:cNvGrpSpPr/>
          <p:nvPr/>
        </p:nvGrpSpPr>
        <p:grpSpPr>
          <a:xfrm>
            <a:off x="5321700" y="3619203"/>
            <a:ext cx="1443087" cy="1425178"/>
            <a:chOff x="5321700" y="3619203"/>
            <a:chExt cx="1443087" cy="1425178"/>
          </a:xfrm>
        </p:grpSpPr>
        <p:sp>
          <p:nvSpPr>
            <p:cNvPr id="16" name="椭圆 15"/>
            <p:cNvSpPr/>
            <p:nvPr/>
          </p:nvSpPr>
          <p:spPr>
            <a:xfrm>
              <a:off x="5321700"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3" name="椭圆 16"/>
            <p:cNvSpPr>
              <a:spLocks noChangeArrowheads="1"/>
            </p:cNvSpPr>
            <p:nvPr/>
          </p:nvSpPr>
          <p:spPr bwMode="auto">
            <a:xfrm>
              <a:off x="5407779" y="3704213"/>
              <a:ext cx="1270929" cy="1255157"/>
            </a:xfrm>
            <a:prstGeom prst="ellipse">
              <a:avLst/>
            </a:prstGeom>
            <a:solidFill>
              <a:schemeClr val="accent4"/>
            </a:solidFill>
            <a:ln>
              <a:noFill/>
            </a:ln>
          </p:spPr>
          <p:txBody>
            <a:bodyPr lIns="72585" tIns="36293" rIns="72585" bIns="36293"/>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 name="椭圆 17"/>
            <p:cNvSpPr/>
            <p:nvPr/>
          </p:nvSpPr>
          <p:spPr>
            <a:xfrm>
              <a:off x="5449554"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6" name="Freeform 578"/>
            <p:cNvSpPr>
              <a:spLocks noEditPoints="1"/>
            </p:cNvSpPr>
            <p:nvPr/>
          </p:nvSpPr>
          <p:spPr bwMode="auto">
            <a:xfrm>
              <a:off x="5678674" y="4125516"/>
              <a:ext cx="725342" cy="470059"/>
            </a:xfrm>
            <a:custGeom>
              <a:avLst/>
              <a:gdLst>
                <a:gd name="T0" fmla="*/ 847921 w 87"/>
                <a:gd name="T1" fmla="*/ 0 h 57"/>
                <a:gd name="T2" fmla="*/ 837453 w 87"/>
                <a:gd name="T3" fmla="*/ 0 h 57"/>
                <a:gd name="T4" fmla="*/ 73277 w 87"/>
                <a:gd name="T5" fmla="*/ 0 h 57"/>
                <a:gd name="T6" fmla="*/ 73277 w 87"/>
                <a:gd name="T7" fmla="*/ 0 h 57"/>
                <a:gd name="T8" fmla="*/ 460599 w 87"/>
                <a:gd name="T9" fmla="*/ 272172 h 57"/>
                <a:gd name="T10" fmla="*/ 847921 w 87"/>
                <a:gd name="T11" fmla="*/ 0 h 57"/>
                <a:gd name="T12" fmla="*/ 889794 w 87"/>
                <a:gd name="T13" fmla="*/ 20936 h 57"/>
                <a:gd name="T14" fmla="*/ 460599 w 87"/>
                <a:gd name="T15" fmla="*/ 324513 h 57"/>
                <a:gd name="T16" fmla="*/ 31404 w 87"/>
                <a:gd name="T17" fmla="*/ 10468 h 57"/>
                <a:gd name="T18" fmla="*/ 0 w 87"/>
                <a:gd name="T19" fmla="*/ 73277 h 57"/>
                <a:gd name="T20" fmla="*/ 0 w 87"/>
                <a:gd name="T21" fmla="*/ 523408 h 57"/>
                <a:gd name="T22" fmla="*/ 73277 w 87"/>
                <a:gd name="T23" fmla="*/ 596685 h 57"/>
                <a:gd name="T24" fmla="*/ 837453 w 87"/>
                <a:gd name="T25" fmla="*/ 596685 h 57"/>
                <a:gd name="T26" fmla="*/ 910730 w 87"/>
                <a:gd name="T27" fmla="*/ 523408 h 57"/>
                <a:gd name="T28" fmla="*/ 910730 w 87"/>
                <a:gd name="T29" fmla="*/ 73277 h 57"/>
                <a:gd name="T30" fmla="*/ 889794 w 87"/>
                <a:gd name="T31" fmla="*/ 20936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57">
                  <a:moveTo>
                    <a:pt x="81" y="0"/>
                  </a:moveTo>
                  <a:cubicBezTo>
                    <a:pt x="81" y="0"/>
                    <a:pt x="81" y="0"/>
                    <a:pt x="80" y="0"/>
                  </a:cubicBezTo>
                  <a:cubicBezTo>
                    <a:pt x="7" y="0"/>
                    <a:pt x="7" y="0"/>
                    <a:pt x="7" y="0"/>
                  </a:cubicBezTo>
                  <a:cubicBezTo>
                    <a:pt x="7" y="0"/>
                    <a:pt x="7" y="0"/>
                    <a:pt x="7" y="0"/>
                  </a:cubicBezTo>
                  <a:cubicBezTo>
                    <a:pt x="44" y="26"/>
                    <a:pt x="44" y="26"/>
                    <a:pt x="44" y="26"/>
                  </a:cubicBezTo>
                  <a:lnTo>
                    <a:pt x="81" y="0"/>
                  </a:lnTo>
                  <a:close/>
                  <a:moveTo>
                    <a:pt x="85" y="2"/>
                  </a:moveTo>
                  <a:cubicBezTo>
                    <a:pt x="44" y="31"/>
                    <a:pt x="44" y="31"/>
                    <a:pt x="44" y="31"/>
                  </a:cubicBezTo>
                  <a:cubicBezTo>
                    <a:pt x="3" y="1"/>
                    <a:pt x="3" y="1"/>
                    <a:pt x="3" y="1"/>
                  </a:cubicBezTo>
                  <a:cubicBezTo>
                    <a:pt x="1" y="3"/>
                    <a:pt x="0" y="5"/>
                    <a:pt x="0" y="7"/>
                  </a:cubicBezTo>
                  <a:cubicBezTo>
                    <a:pt x="0" y="50"/>
                    <a:pt x="0" y="50"/>
                    <a:pt x="0" y="50"/>
                  </a:cubicBezTo>
                  <a:cubicBezTo>
                    <a:pt x="0" y="54"/>
                    <a:pt x="3" y="57"/>
                    <a:pt x="7" y="57"/>
                  </a:cubicBezTo>
                  <a:cubicBezTo>
                    <a:pt x="80" y="57"/>
                    <a:pt x="80" y="57"/>
                    <a:pt x="80" y="57"/>
                  </a:cubicBezTo>
                  <a:cubicBezTo>
                    <a:pt x="84" y="57"/>
                    <a:pt x="87" y="54"/>
                    <a:pt x="87" y="50"/>
                  </a:cubicBezTo>
                  <a:cubicBezTo>
                    <a:pt x="87" y="7"/>
                    <a:pt x="87" y="7"/>
                    <a:pt x="87" y="7"/>
                  </a:cubicBezTo>
                  <a:cubicBezTo>
                    <a:pt x="87" y="5"/>
                    <a:pt x="86" y="3"/>
                    <a:pt x="85" y="2"/>
                  </a:cubicBezTo>
                  <a:close/>
                </a:path>
              </a:pathLst>
            </a:custGeom>
            <a:solidFill>
              <a:schemeClr val="accent4"/>
            </a:solidFill>
            <a:ln>
              <a:noFill/>
            </a:ln>
          </p:spPr>
          <p:txBody>
            <a:bodyPr lIns="72585" tIns="36293" rIns="72585" bIns="36293"/>
            <a:lstStyle/>
            <a:p>
              <a:endParaRPr lang="zh-CN" altLang="en-US"/>
            </a:p>
          </p:txBody>
        </p:sp>
      </p:grpSp>
      <p:grpSp>
        <p:nvGrpSpPr>
          <p:cNvPr id="7" name="组合 6"/>
          <p:cNvGrpSpPr/>
          <p:nvPr/>
        </p:nvGrpSpPr>
        <p:grpSpPr>
          <a:xfrm>
            <a:off x="5321700" y="1381423"/>
            <a:ext cx="1443087" cy="1425178"/>
            <a:chOff x="5321700" y="1381423"/>
            <a:chExt cx="1443087" cy="1425178"/>
          </a:xfrm>
        </p:grpSpPr>
        <p:sp>
          <p:nvSpPr>
            <p:cNvPr id="8" name="椭圆 7"/>
            <p:cNvSpPr/>
            <p:nvPr/>
          </p:nvSpPr>
          <p:spPr>
            <a:xfrm>
              <a:off x="5321700"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37" name="椭圆 8"/>
            <p:cNvSpPr>
              <a:spLocks noChangeArrowheads="1"/>
            </p:cNvSpPr>
            <p:nvPr/>
          </p:nvSpPr>
          <p:spPr bwMode="auto">
            <a:xfrm>
              <a:off x="5407779" y="1465183"/>
              <a:ext cx="1270929" cy="1256407"/>
            </a:xfrm>
            <a:prstGeom prst="ellipse">
              <a:avLst/>
            </a:prstGeom>
            <a:solidFill>
              <a:schemeClr val="accent1"/>
            </a:solidFill>
            <a:ln>
              <a:noFill/>
            </a:ln>
          </p:spPr>
          <p:txBody>
            <a:bodyPr lIns="72585" tIns="36293" rIns="72585" bIns="36293"/>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0" name="椭圆 9"/>
            <p:cNvSpPr/>
            <p:nvPr/>
          </p:nvSpPr>
          <p:spPr>
            <a:xfrm>
              <a:off x="5449554"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7" name="Freeform 583"/>
            <p:cNvSpPr>
              <a:spLocks noEditPoints="1"/>
            </p:cNvSpPr>
            <p:nvPr/>
          </p:nvSpPr>
          <p:spPr bwMode="auto">
            <a:xfrm>
              <a:off x="5660952" y="1693962"/>
              <a:ext cx="764583" cy="760095"/>
            </a:xfrm>
            <a:custGeom>
              <a:avLst/>
              <a:gdLst>
                <a:gd name="T0" fmla="*/ 705888 w 87"/>
                <a:gd name="T1" fmla="*/ 155301 h 87"/>
                <a:gd name="T2" fmla="*/ 154413 w 87"/>
                <a:gd name="T3" fmla="*/ 155301 h 87"/>
                <a:gd name="T4" fmla="*/ 154413 w 87"/>
                <a:gd name="T5" fmla="*/ 709947 h 87"/>
                <a:gd name="T6" fmla="*/ 650741 w 87"/>
                <a:gd name="T7" fmla="*/ 765411 h 87"/>
                <a:gd name="T8" fmla="*/ 816183 w 87"/>
                <a:gd name="T9" fmla="*/ 931805 h 87"/>
                <a:gd name="T10" fmla="*/ 915449 w 87"/>
                <a:gd name="T11" fmla="*/ 931805 h 87"/>
                <a:gd name="T12" fmla="*/ 926478 w 87"/>
                <a:gd name="T13" fmla="*/ 920712 h 87"/>
                <a:gd name="T14" fmla="*/ 926478 w 87"/>
                <a:gd name="T15" fmla="*/ 820876 h 87"/>
                <a:gd name="T16" fmla="*/ 761036 w 87"/>
                <a:gd name="T17" fmla="*/ 654482 h 87"/>
                <a:gd name="T18" fmla="*/ 705888 w 87"/>
                <a:gd name="T19" fmla="*/ 155301 h 87"/>
                <a:gd name="T20" fmla="*/ 639711 w 87"/>
                <a:gd name="T21" fmla="*/ 643389 h 87"/>
                <a:gd name="T22" fmla="*/ 220590 w 87"/>
                <a:gd name="T23" fmla="*/ 643389 h 87"/>
                <a:gd name="T24" fmla="*/ 220590 w 87"/>
                <a:gd name="T25" fmla="*/ 232951 h 87"/>
                <a:gd name="T26" fmla="*/ 639711 w 87"/>
                <a:gd name="T27" fmla="*/ 232951 h 87"/>
                <a:gd name="T28" fmla="*/ 639711 w 87"/>
                <a:gd name="T29" fmla="*/ 643389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accent1"/>
            </a:solidFill>
            <a:ln>
              <a:noFill/>
            </a:ln>
          </p:spPr>
          <p:txBody>
            <a:bodyPr lIns="72585" tIns="36293" rIns="72585" bIns="36293"/>
            <a:lstStyle/>
            <a:p>
              <a:endParaRPr lang="zh-CN" altLang="en-US"/>
            </a:p>
          </p:txBody>
        </p:sp>
      </p:grpSp>
      <p:grpSp>
        <p:nvGrpSpPr>
          <p:cNvPr id="11" name="组合 10"/>
          <p:cNvGrpSpPr/>
          <p:nvPr/>
        </p:nvGrpSpPr>
        <p:grpSpPr>
          <a:xfrm>
            <a:off x="3034281" y="3619203"/>
            <a:ext cx="1443087" cy="1425178"/>
            <a:chOff x="3034281" y="3619203"/>
            <a:chExt cx="1443087" cy="1425178"/>
          </a:xfrm>
        </p:grpSpPr>
        <p:sp>
          <p:nvSpPr>
            <p:cNvPr id="12" name="椭圆 11"/>
            <p:cNvSpPr/>
            <p:nvPr/>
          </p:nvSpPr>
          <p:spPr>
            <a:xfrm>
              <a:off x="3034281"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0" name="椭圆 12"/>
            <p:cNvSpPr>
              <a:spLocks noChangeArrowheads="1"/>
            </p:cNvSpPr>
            <p:nvPr/>
          </p:nvSpPr>
          <p:spPr bwMode="auto">
            <a:xfrm>
              <a:off x="3120360" y="3704213"/>
              <a:ext cx="1270929" cy="1255157"/>
            </a:xfrm>
            <a:prstGeom prst="ellipse">
              <a:avLst/>
            </a:prstGeom>
            <a:solidFill>
              <a:schemeClr val="accent2"/>
            </a:solidFill>
            <a:ln>
              <a:noFill/>
            </a:ln>
          </p:spPr>
          <p:txBody>
            <a:bodyPr lIns="72585" tIns="36293" rIns="72585" bIns="36293"/>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4" name="椭圆 13"/>
            <p:cNvSpPr/>
            <p:nvPr/>
          </p:nvSpPr>
          <p:spPr>
            <a:xfrm>
              <a:off x="3162133"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8" name="Freeform 584"/>
            <p:cNvSpPr>
              <a:spLocks noEditPoints="1"/>
            </p:cNvSpPr>
            <p:nvPr/>
          </p:nvSpPr>
          <p:spPr bwMode="auto">
            <a:xfrm>
              <a:off x="3482398" y="4004251"/>
              <a:ext cx="529132" cy="622578"/>
            </a:xfrm>
            <a:custGeom>
              <a:avLst/>
              <a:gdLst>
                <a:gd name="T0" fmla="*/ 606267 w 70"/>
                <a:gd name="T1" fmla="*/ 285901 h 83"/>
                <a:gd name="T2" fmla="*/ 606267 w 70"/>
                <a:gd name="T3" fmla="*/ 285901 h 83"/>
                <a:gd name="T4" fmla="*/ 331553 w 70"/>
                <a:gd name="T5" fmla="*/ 0 h 83"/>
                <a:gd name="T6" fmla="*/ 47365 w 70"/>
                <a:gd name="T7" fmla="*/ 285901 h 83"/>
                <a:gd name="T8" fmla="*/ 47365 w 70"/>
                <a:gd name="T9" fmla="*/ 285901 h 83"/>
                <a:gd name="T10" fmla="*/ 0 w 70"/>
                <a:gd name="T11" fmla="*/ 343081 h 83"/>
                <a:gd name="T12" fmla="*/ 0 w 70"/>
                <a:gd name="T13" fmla="*/ 733812 h 83"/>
                <a:gd name="T14" fmla="*/ 66311 w 70"/>
                <a:gd name="T15" fmla="*/ 790992 h 83"/>
                <a:gd name="T16" fmla="*/ 596795 w 70"/>
                <a:gd name="T17" fmla="*/ 790992 h 83"/>
                <a:gd name="T18" fmla="*/ 663105 w 70"/>
                <a:gd name="T19" fmla="*/ 733812 h 83"/>
                <a:gd name="T20" fmla="*/ 663105 w 70"/>
                <a:gd name="T21" fmla="*/ 343081 h 83"/>
                <a:gd name="T22" fmla="*/ 606267 w 70"/>
                <a:gd name="T23" fmla="*/ 285901 h 83"/>
                <a:gd name="T24" fmla="*/ 331553 w 70"/>
                <a:gd name="T25" fmla="*/ 104830 h 83"/>
                <a:gd name="T26" fmla="*/ 511538 w 70"/>
                <a:gd name="T27" fmla="*/ 285901 h 83"/>
                <a:gd name="T28" fmla="*/ 151567 w 70"/>
                <a:gd name="T29" fmla="*/ 285901 h 83"/>
                <a:gd name="T30" fmla="*/ 331553 w 70"/>
                <a:gd name="T31" fmla="*/ 10483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83">
                  <a:moveTo>
                    <a:pt x="64" y="30"/>
                  </a:moveTo>
                  <a:cubicBezTo>
                    <a:pt x="64" y="30"/>
                    <a:pt x="64" y="30"/>
                    <a:pt x="64" y="30"/>
                  </a:cubicBezTo>
                  <a:cubicBezTo>
                    <a:pt x="64" y="13"/>
                    <a:pt x="51" y="0"/>
                    <a:pt x="35" y="0"/>
                  </a:cubicBezTo>
                  <a:cubicBezTo>
                    <a:pt x="19" y="0"/>
                    <a:pt x="5" y="13"/>
                    <a:pt x="5" y="30"/>
                  </a:cubicBezTo>
                  <a:cubicBezTo>
                    <a:pt x="5" y="30"/>
                    <a:pt x="5" y="30"/>
                    <a:pt x="5" y="30"/>
                  </a:cubicBezTo>
                  <a:cubicBezTo>
                    <a:pt x="2" y="30"/>
                    <a:pt x="0" y="33"/>
                    <a:pt x="0" y="36"/>
                  </a:cubicBezTo>
                  <a:cubicBezTo>
                    <a:pt x="0" y="77"/>
                    <a:pt x="0" y="77"/>
                    <a:pt x="0" y="77"/>
                  </a:cubicBezTo>
                  <a:cubicBezTo>
                    <a:pt x="0" y="81"/>
                    <a:pt x="3" y="83"/>
                    <a:pt x="7" y="83"/>
                  </a:cubicBezTo>
                  <a:cubicBezTo>
                    <a:pt x="63" y="83"/>
                    <a:pt x="63" y="83"/>
                    <a:pt x="63" y="83"/>
                  </a:cubicBezTo>
                  <a:cubicBezTo>
                    <a:pt x="67" y="83"/>
                    <a:pt x="70" y="81"/>
                    <a:pt x="70" y="77"/>
                  </a:cubicBezTo>
                  <a:cubicBezTo>
                    <a:pt x="70" y="36"/>
                    <a:pt x="70" y="36"/>
                    <a:pt x="70" y="36"/>
                  </a:cubicBezTo>
                  <a:cubicBezTo>
                    <a:pt x="70" y="33"/>
                    <a:pt x="67" y="30"/>
                    <a:pt x="64" y="30"/>
                  </a:cubicBezTo>
                  <a:close/>
                  <a:moveTo>
                    <a:pt x="35" y="11"/>
                  </a:moveTo>
                  <a:cubicBezTo>
                    <a:pt x="45" y="11"/>
                    <a:pt x="54" y="19"/>
                    <a:pt x="54" y="30"/>
                  </a:cubicBezTo>
                  <a:cubicBezTo>
                    <a:pt x="16" y="30"/>
                    <a:pt x="16" y="30"/>
                    <a:pt x="16" y="30"/>
                  </a:cubicBezTo>
                  <a:cubicBezTo>
                    <a:pt x="16" y="19"/>
                    <a:pt x="24" y="11"/>
                    <a:pt x="35" y="11"/>
                  </a:cubicBezTo>
                  <a:close/>
                </a:path>
              </a:pathLst>
            </a:custGeom>
            <a:solidFill>
              <a:schemeClr val="accent2"/>
            </a:solidFill>
            <a:ln>
              <a:noFill/>
            </a:ln>
          </p:spPr>
          <p:txBody>
            <a:bodyPr lIns="72585" tIns="36293" rIns="72585" bIns="36293"/>
            <a:lstStyle/>
            <a:p>
              <a:endParaRPr lang="zh-CN" altLang="en-US"/>
            </a:p>
          </p:txBody>
        </p:sp>
      </p:grpSp>
      <p:sp>
        <p:nvSpPr>
          <p:cNvPr id="36" name="TextBox 49"/>
          <p:cNvSpPr txBox="1"/>
          <p:nvPr/>
        </p:nvSpPr>
        <p:spPr>
          <a:xfrm>
            <a:off x="7021165" y="2020253"/>
            <a:ext cx="3482397" cy="504182"/>
          </a:xfrm>
          <a:prstGeom prst="rect">
            <a:avLst/>
          </a:prstGeom>
          <a:noFill/>
          <a:ln w="3175">
            <a:noFill/>
          </a:ln>
        </p:spPr>
        <p:txBody>
          <a:bodyPr lIns="72585" tIns="36293" rIns="72585" bIns="36293">
            <a:spAutoFit/>
          </a:bodyPr>
          <a:lstStyle/>
          <a:p>
            <a:pP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7" name="文本框 36"/>
          <p:cNvSpPr txBox="1"/>
          <p:nvPr/>
        </p:nvSpPr>
        <p:spPr>
          <a:xfrm>
            <a:off x="1692573" y="1620217"/>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38" name="TextBox 49"/>
          <p:cNvSpPr txBox="1"/>
          <p:nvPr/>
        </p:nvSpPr>
        <p:spPr>
          <a:xfrm>
            <a:off x="-610147" y="2020253"/>
            <a:ext cx="3482397" cy="504182"/>
          </a:xfrm>
          <a:prstGeom prst="rect">
            <a:avLst/>
          </a:prstGeom>
          <a:noFill/>
          <a:ln w="3175">
            <a:noFill/>
          </a:ln>
        </p:spPr>
        <p:txBody>
          <a:bodyPr lIns="72585" tIns="36293" rIns="72585" bIns="36293">
            <a:spAutoFit/>
          </a:bodyPr>
          <a:lstStyle/>
          <a:p>
            <a:pPr algn="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0" name="TextBox 49"/>
          <p:cNvSpPr txBox="1"/>
          <p:nvPr/>
        </p:nvSpPr>
        <p:spPr>
          <a:xfrm>
            <a:off x="6988846" y="4438055"/>
            <a:ext cx="3482397" cy="504182"/>
          </a:xfrm>
          <a:prstGeom prst="rect">
            <a:avLst/>
          </a:prstGeom>
          <a:noFill/>
          <a:ln w="3175">
            <a:noFill/>
          </a:ln>
        </p:spPr>
        <p:txBody>
          <a:bodyPr lIns="72585" tIns="36293" rIns="72585" bIns="36293">
            <a:spAutoFit/>
          </a:bodyPr>
          <a:lstStyle/>
          <a:p>
            <a:pP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2" name="TextBox 49"/>
          <p:cNvSpPr txBox="1"/>
          <p:nvPr/>
        </p:nvSpPr>
        <p:spPr>
          <a:xfrm>
            <a:off x="-610147" y="4438055"/>
            <a:ext cx="3482397" cy="504182"/>
          </a:xfrm>
          <a:prstGeom prst="rect">
            <a:avLst/>
          </a:prstGeom>
          <a:noFill/>
          <a:ln w="3175">
            <a:noFill/>
          </a:ln>
        </p:spPr>
        <p:txBody>
          <a:bodyPr lIns="72585" tIns="36293" rIns="72585" bIns="36293">
            <a:spAutoFit/>
          </a:bodyPr>
          <a:lstStyle/>
          <a:p>
            <a:pPr algn="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5" name="文本框 36"/>
          <p:cNvSpPr txBox="1"/>
          <p:nvPr/>
        </p:nvSpPr>
        <p:spPr>
          <a:xfrm>
            <a:off x="1692573" y="402196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6" name="文本框 36"/>
          <p:cNvSpPr txBox="1"/>
          <p:nvPr/>
        </p:nvSpPr>
        <p:spPr>
          <a:xfrm>
            <a:off x="7021165" y="1620217"/>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7" name="文本框 36"/>
          <p:cNvSpPr txBox="1"/>
          <p:nvPr/>
        </p:nvSpPr>
        <p:spPr>
          <a:xfrm>
            <a:off x="7021165" y="402196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grpSp>
        <p:nvGrpSpPr>
          <p:cNvPr id="48" name="组合 47"/>
          <p:cNvGrpSpPr/>
          <p:nvPr/>
        </p:nvGrpSpPr>
        <p:grpSpPr>
          <a:xfrm>
            <a:off x="-198457" y="144052"/>
            <a:ext cx="9920307" cy="324036"/>
            <a:chOff x="-198457" y="144052"/>
            <a:chExt cx="9920307" cy="324036"/>
          </a:xfrm>
        </p:grpSpPr>
        <p:cxnSp>
          <p:nvCxnSpPr>
            <p:cNvPr id="49" name="直接连接符 48"/>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198457" y="144052"/>
              <a:ext cx="2066885" cy="319659"/>
              <a:chOff x="2559580" y="72044"/>
              <a:chExt cx="2066885" cy="319659"/>
            </a:xfrm>
          </p:grpSpPr>
          <p:sp>
            <p:nvSpPr>
              <p:cNvPr id="57" name="五边形 5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KSO_GT1.1.1"/>
              <p:cNvSpPr txBox="1"/>
              <p:nvPr/>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①更改文字内容</a:t>
                </a:r>
                <a:endParaRPr lang="en-US" altLang="zh-CN" sz="1200" dirty="0">
                  <a:solidFill>
                    <a:schemeClr val="bg1"/>
                  </a:solidFill>
                </a:endParaRPr>
              </a:p>
            </p:txBody>
          </p:sp>
        </p:grpSp>
        <p:grpSp>
          <p:nvGrpSpPr>
            <p:cNvPr id="51" name="组合 50"/>
            <p:cNvGrpSpPr/>
            <p:nvPr/>
          </p:nvGrpSpPr>
          <p:grpSpPr>
            <a:xfrm>
              <a:off x="2740163" y="144052"/>
              <a:ext cx="2066885" cy="319659"/>
              <a:chOff x="4972411" y="72044"/>
              <a:chExt cx="2066885" cy="319659"/>
            </a:xfrm>
          </p:grpSpPr>
          <p:sp>
            <p:nvSpPr>
              <p:cNvPr id="55" name="五边形 5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KSO_GT1.1.1"/>
              <p:cNvSpPr txBox="1"/>
              <p:nvPr/>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③更改文字内容</a:t>
                </a:r>
                <a:endParaRPr lang="en-US" altLang="zh-CN" sz="1200" dirty="0">
                  <a:solidFill>
                    <a:schemeClr val="bg1"/>
                  </a:solidFill>
                </a:endParaRPr>
              </a:p>
            </p:txBody>
          </p:sp>
        </p:grpSp>
        <p:grpSp>
          <p:nvGrpSpPr>
            <p:cNvPr id="52" name="组合 51"/>
            <p:cNvGrpSpPr/>
            <p:nvPr/>
          </p:nvGrpSpPr>
          <p:grpSpPr>
            <a:xfrm>
              <a:off x="4212853" y="144052"/>
              <a:ext cx="2066885" cy="319659"/>
              <a:chOff x="7404958" y="72044"/>
              <a:chExt cx="2066885" cy="319659"/>
            </a:xfrm>
          </p:grpSpPr>
          <p:sp>
            <p:nvSpPr>
              <p:cNvPr id="53" name="五边形 5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KSO_GT1.1.1"/>
              <p:cNvSpPr txBox="1"/>
              <p:nvPr/>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④更改文字内容</a:t>
                </a:r>
                <a:endParaRPr lang="en-US" altLang="zh-CN" sz="1200" dirty="0">
                  <a:solidFill>
                    <a:schemeClr val="bg1"/>
                  </a:solidFill>
                </a:endParaRPr>
              </a:p>
            </p:txBody>
          </p:sp>
        </p:grpSp>
      </p:grpSp>
      <p:grpSp>
        <p:nvGrpSpPr>
          <p:cNvPr id="59" name="组合 58"/>
          <p:cNvGrpSpPr/>
          <p:nvPr/>
        </p:nvGrpSpPr>
        <p:grpSpPr>
          <a:xfrm>
            <a:off x="1273126" y="108049"/>
            <a:ext cx="2066885" cy="468053"/>
            <a:chOff x="121344" y="72044"/>
            <a:chExt cx="2066885" cy="468053"/>
          </a:xfrm>
        </p:grpSpPr>
        <p:sp>
          <p:nvSpPr>
            <p:cNvPr id="60" name="五边形 5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KSO_GT1.1.1"/>
            <p:cNvSpPr txBox="1"/>
            <p:nvPr/>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200" dirty="0">
                  <a:solidFill>
                    <a:schemeClr val="bg1"/>
                  </a:solidFill>
                </a:rPr>
                <a:t>②更改文字内容</a:t>
              </a:r>
              <a:endParaRPr lang="en-US" altLang="zh-CN"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250" fill="hold"/>
                                        <p:tgtEl>
                                          <p:spTgt spid="48"/>
                                        </p:tgtEl>
                                        <p:attrNameLst>
                                          <p:attrName>ppt_x</p:attrName>
                                        </p:attrNameLst>
                                      </p:cBhvr>
                                      <p:tavLst>
                                        <p:tav tm="0">
                                          <p:val>
                                            <p:strVal val="1+#ppt_w/2"/>
                                          </p:val>
                                        </p:tav>
                                        <p:tav tm="100000">
                                          <p:val>
                                            <p:strVal val="#ppt_x"/>
                                          </p:val>
                                        </p:tav>
                                      </p:tavLst>
                                    </p:anim>
                                    <p:anim calcmode="lin" valueType="num">
                                      <p:cBhvr additive="base">
                                        <p:cTn id="8" dur="25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250" fill="hold"/>
                                        <p:tgtEl>
                                          <p:spTgt spid="59"/>
                                        </p:tgtEl>
                                        <p:attrNameLst>
                                          <p:attrName>ppt_x</p:attrName>
                                        </p:attrNameLst>
                                      </p:cBhvr>
                                      <p:tavLst>
                                        <p:tav tm="0">
                                          <p:val>
                                            <p:strVal val="#ppt_x"/>
                                          </p:val>
                                        </p:tav>
                                        <p:tav tm="100000">
                                          <p:val>
                                            <p:strVal val="#ppt_x"/>
                                          </p:val>
                                        </p:tav>
                                      </p:tavLst>
                                    </p:anim>
                                    <p:anim calcmode="lin" valueType="num">
                                      <p:cBhvr additive="base">
                                        <p:cTn id="13" dur="250" fill="hold"/>
                                        <p:tgtEl>
                                          <p:spTgt spid="5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5"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50"/>
                                        <p:tgtEl>
                                          <p:spTgt spid="3"/>
                                        </p:tgtEl>
                                      </p:cBhvr>
                                    </p:animEffect>
                                    <p:anim calcmode="lin" valueType="num">
                                      <p:cBhvr>
                                        <p:cTn id="18" dur="250" fill="hold"/>
                                        <p:tgtEl>
                                          <p:spTgt spid="3"/>
                                        </p:tgtEl>
                                        <p:attrNameLst>
                                          <p:attrName>style.rotation</p:attrName>
                                        </p:attrNameLst>
                                      </p:cBhvr>
                                      <p:tavLst>
                                        <p:tav tm="0">
                                          <p:val>
                                            <p:fltVal val="720"/>
                                          </p:val>
                                        </p:tav>
                                        <p:tav tm="100000">
                                          <p:val>
                                            <p:fltVal val="0"/>
                                          </p:val>
                                        </p:tav>
                                      </p:tavLst>
                                    </p:anim>
                                    <p:anim calcmode="lin" valueType="num">
                                      <p:cBhvr>
                                        <p:cTn id="19" dur="250" fill="hold"/>
                                        <p:tgtEl>
                                          <p:spTgt spid="3"/>
                                        </p:tgtEl>
                                        <p:attrNameLst>
                                          <p:attrName>ppt_h</p:attrName>
                                        </p:attrNameLst>
                                      </p:cBhvr>
                                      <p:tavLst>
                                        <p:tav tm="0">
                                          <p:val>
                                            <p:fltVal val="0"/>
                                          </p:val>
                                        </p:tav>
                                        <p:tav tm="100000">
                                          <p:val>
                                            <p:strVal val="#ppt_h"/>
                                          </p:val>
                                        </p:tav>
                                      </p:tavLst>
                                    </p:anim>
                                    <p:anim calcmode="lin" valueType="num">
                                      <p:cBhvr>
                                        <p:cTn id="20" dur="250" fill="hold"/>
                                        <p:tgtEl>
                                          <p:spTgt spid="3"/>
                                        </p:tgtEl>
                                        <p:attrNameLst>
                                          <p:attrName>ppt_w</p:attrName>
                                        </p:attrNameLst>
                                      </p:cBhvr>
                                      <p:tavLst>
                                        <p:tav tm="0">
                                          <p:val>
                                            <p:fltVal val="0"/>
                                          </p:val>
                                        </p:tav>
                                        <p:tav tm="100000">
                                          <p:val>
                                            <p:strVal val="#ppt_w"/>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50" fill="hold"/>
                                        <p:tgtEl>
                                          <p:spTgt spid="5"/>
                                        </p:tgtEl>
                                        <p:attrNameLst>
                                          <p:attrName>ppt_w</p:attrName>
                                        </p:attrNameLst>
                                      </p:cBhvr>
                                      <p:tavLst>
                                        <p:tav tm="0">
                                          <p:val>
                                            <p:fltVal val="0"/>
                                          </p:val>
                                        </p:tav>
                                        <p:tav tm="100000">
                                          <p:val>
                                            <p:strVal val="#ppt_w"/>
                                          </p:val>
                                        </p:tav>
                                      </p:tavLst>
                                    </p:anim>
                                    <p:anim calcmode="lin" valueType="num">
                                      <p:cBhvr>
                                        <p:cTn id="25" dur="250" fill="hold"/>
                                        <p:tgtEl>
                                          <p:spTgt spid="5"/>
                                        </p:tgtEl>
                                        <p:attrNameLst>
                                          <p:attrName>ppt_h</p:attrName>
                                        </p:attrNameLst>
                                      </p:cBhvr>
                                      <p:tavLst>
                                        <p:tav tm="0">
                                          <p:val>
                                            <p:fltVal val="0"/>
                                          </p:val>
                                        </p:tav>
                                        <p:tav tm="100000">
                                          <p:val>
                                            <p:strVal val="#ppt_h"/>
                                          </p:val>
                                        </p:tav>
                                      </p:tavLst>
                                    </p:anim>
                                    <p:animEffect transition="in" filter="fade">
                                      <p:cBhvr>
                                        <p:cTn id="26" dur="250"/>
                                        <p:tgtEl>
                                          <p:spTgt spid="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250"/>
                                        <p:tgtEl>
                                          <p:spTgt spid="3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250"/>
                                        <p:tgtEl>
                                          <p:spTgt spid="38"/>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250" fill="hold"/>
                                        <p:tgtEl>
                                          <p:spTgt spid="7"/>
                                        </p:tgtEl>
                                        <p:attrNameLst>
                                          <p:attrName>ppt_w</p:attrName>
                                        </p:attrNameLst>
                                      </p:cBhvr>
                                      <p:tavLst>
                                        <p:tav tm="0">
                                          <p:val>
                                            <p:fltVal val="0"/>
                                          </p:val>
                                        </p:tav>
                                        <p:tav tm="100000">
                                          <p:val>
                                            <p:strVal val="#ppt_w"/>
                                          </p:val>
                                        </p:tav>
                                      </p:tavLst>
                                    </p:anim>
                                    <p:anim calcmode="lin" valueType="num">
                                      <p:cBhvr>
                                        <p:cTn id="37" dur="250" fill="hold"/>
                                        <p:tgtEl>
                                          <p:spTgt spid="7"/>
                                        </p:tgtEl>
                                        <p:attrNameLst>
                                          <p:attrName>ppt_h</p:attrName>
                                        </p:attrNameLst>
                                      </p:cBhvr>
                                      <p:tavLst>
                                        <p:tav tm="0">
                                          <p:val>
                                            <p:fltVal val="0"/>
                                          </p:val>
                                        </p:tav>
                                        <p:tav tm="100000">
                                          <p:val>
                                            <p:strVal val="#ppt_h"/>
                                          </p:val>
                                        </p:tav>
                                      </p:tavLst>
                                    </p:anim>
                                    <p:animEffect transition="in" filter="fade">
                                      <p:cBhvr>
                                        <p:cTn id="38" dur="25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250"/>
                                        <p:tgtEl>
                                          <p:spTgt spid="4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250"/>
                                        <p:tgtEl>
                                          <p:spTgt spid="36"/>
                                        </p:tgtEl>
                                      </p:cBhvr>
                                    </p:animEffect>
                                  </p:childTnLst>
                                </p:cTn>
                              </p:par>
                            </p:childTnLst>
                          </p:cTn>
                        </p:par>
                        <p:par>
                          <p:cTn id="45" fill="hold">
                            <p:stCondLst>
                              <p:cond delay="250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250" fill="hold"/>
                                        <p:tgtEl>
                                          <p:spTgt spid="11"/>
                                        </p:tgtEl>
                                        <p:attrNameLst>
                                          <p:attrName>ppt_w</p:attrName>
                                        </p:attrNameLst>
                                      </p:cBhvr>
                                      <p:tavLst>
                                        <p:tav tm="0">
                                          <p:val>
                                            <p:fltVal val="0"/>
                                          </p:val>
                                        </p:tav>
                                        <p:tav tm="100000">
                                          <p:val>
                                            <p:strVal val="#ppt_w"/>
                                          </p:val>
                                        </p:tav>
                                      </p:tavLst>
                                    </p:anim>
                                    <p:anim calcmode="lin" valueType="num">
                                      <p:cBhvr>
                                        <p:cTn id="49" dur="250" fill="hold"/>
                                        <p:tgtEl>
                                          <p:spTgt spid="11"/>
                                        </p:tgtEl>
                                        <p:attrNameLst>
                                          <p:attrName>ppt_h</p:attrName>
                                        </p:attrNameLst>
                                      </p:cBhvr>
                                      <p:tavLst>
                                        <p:tav tm="0">
                                          <p:val>
                                            <p:fltVal val="0"/>
                                          </p:val>
                                        </p:tav>
                                        <p:tav tm="100000">
                                          <p:val>
                                            <p:strVal val="#ppt_h"/>
                                          </p:val>
                                        </p:tav>
                                      </p:tavLst>
                                    </p:anim>
                                    <p:animEffect transition="in" filter="fade">
                                      <p:cBhvr>
                                        <p:cTn id="50" dur="250"/>
                                        <p:tgtEl>
                                          <p:spTgt spid="1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250"/>
                                        <p:tgtEl>
                                          <p:spTgt spid="4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left)">
                                      <p:cBhvr>
                                        <p:cTn id="56" dur="250"/>
                                        <p:tgtEl>
                                          <p:spTgt spid="42"/>
                                        </p:tgtEl>
                                      </p:cBhvr>
                                    </p:animEffect>
                                  </p:childTnLst>
                                </p:cTn>
                              </p:par>
                            </p:childTnLst>
                          </p:cTn>
                        </p:par>
                        <p:par>
                          <p:cTn id="57" fill="hold">
                            <p:stCondLst>
                              <p:cond delay="3000"/>
                            </p:stCondLst>
                            <p:childTnLst>
                              <p:par>
                                <p:cTn id="58" presetID="53" presetClass="entr" presetSubtype="16"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250" fill="hold"/>
                                        <p:tgtEl>
                                          <p:spTgt spid="9"/>
                                        </p:tgtEl>
                                        <p:attrNameLst>
                                          <p:attrName>ppt_w</p:attrName>
                                        </p:attrNameLst>
                                      </p:cBhvr>
                                      <p:tavLst>
                                        <p:tav tm="0">
                                          <p:val>
                                            <p:fltVal val="0"/>
                                          </p:val>
                                        </p:tav>
                                        <p:tav tm="100000">
                                          <p:val>
                                            <p:strVal val="#ppt_w"/>
                                          </p:val>
                                        </p:tav>
                                      </p:tavLst>
                                    </p:anim>
                                    <p:anim calcmode="lin" valueType="num">
                                      <p:cBhvr>
                                        <p:cTn id="61" dur="250" fill="hold"/>
                                        <p:tgtEl>
                                          <p:spTgt spid="9"/>
                                        </p:tgtEl>
                                        <p:attrNameLst>
                                          <p:attrName>ppt_h</p:attrName>
                                        </p:attrNameLst>
                                      </p:cBhvr>
                                      <p:tavLst>
                                        <p:tav tm="0">
                                          <p:val>
                                            <p:fltVal val="0"/>
                                          </p:val>
                                        </p:tav>
                                        <p:tav tm="100000">
                                          <p:val>
                                            <p:strVal val="#ppt_h"/>
                                          </p:val>
                                        </p:tav>
                                      </p:tavLst>
                                    </p:anim>
                                    <p:animEffect transition="in" filter="fade">
                                      <p:cBhvr>
                                        <p:cTn id="62" dur="250"/>
                                        <p:tgtEl>
                                          <p:spTgt spid="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left)">
                                      <p:cBhvr>
                                        <p:cTn id="65" dur="250"/>
                                        <p:tgtEl>
                                          <p:spTgt spid="4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left)">
                                      <p:cBhvr>
                                        <p:cTn id="68"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0" grpId="0"/>
      <p:bldP spid="42" grpId="0"/>
      <p:bldP spid="45" grpId="0"/>
      <p:bldP spid="46" grpId="0"/>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cf779f76140b889421db1ee92d38cd6ed4ffff"/>
  <p:tag name="ISPRING_RESOURCE_PATHS_HASH_PRESENTER" val="ecdd5e327c4efff999ae583afac36d791cae2b"/>
  <p:tag name="ISPRING_ULTRA_SCORM_COURSE_ID" val="7FC7EF81-DC66-4562-BC76-DA97A11E0151"/>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CqGs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qhrF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qGsU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Koax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Koax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Koax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Koax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oax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K4axSA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ArhrFIKwvAbUoAAABrAAAAGwAAAHVuaXZlcnNhbC91bml2ZXJzYWwucG5nLnhtbLOxr8jNUShLLSrOzM+zVTLUM1Cyt+PlsikoSi3LTC1XqACKGekZQICSQiUqtzwzpSQDKGRgbowQzEjNTM8osVWyMDCFC+oDzQQAUEsBAgAAFAACAAgAKoaxSBUOrShkBAAABxEAAB0AAAAAAAAAAQAAAAAAAAAAAHVuaXZlcnNhbC9jb21tb25fbWVzc2FnZXMubG5nUEsBAgAAFAACAAgAKoaxSAh+CyMpAwAAhgwAACcAAAAAAAAAAQAAAAAAnwQAAHVuaXZlcnNhbC9mbGFzaF9wdWJsaXNoaW5nX3NldHRpbmdzLnhtbFBLAQIAABQAAgAIACqGsUi1/AlkugIAAFUKAAAhAAAAAAAAAAEAAAAAAA0IAAB1bml2ZXJzYWwvZmxhc2hfc2tpbl9zZXR0aW5ncy54bWxQSwECAAAUAAIACAAqhrFIKpYPZ/4CAACXCwAAJgAAAAAAAAABAAAAAAAGCwAAdW5pdmVyc2FsL2h0bWxfcHVibGlzaGluZ19zZXR0aW5ncy54bWxQSwECAAAUAAIACAAqhrFIaHFSkZoBAAAfBgAAHwAAAAAAAAABAAAAAABIDgAAdW5pdmVyc2FsL2h0bWxfc2tpbl9zZXR0aW5ncy5qc1BLAQIAABQAAgAIACqGsUg9PC/RwQAAAOUBAAAaAAAAAAAAAAEAAAAAAB8QAAB1bml2ZXJzYWwvaTE4bl9wcmVzZXRzLnhtbFBLAQIAABQAAgAIACqGsUia+ZZkawAAAGsAAAAcAAAAAAAAAAEAAAAAABgRAAB1bml2ZXJzYWwvbG9jYWxfc2V0dGluZ3MueG1sUEsBAgAAFAACAAgARJRXRyO0Tvv7AgAAsAgAABQAAAAAAAAAAQAAAAAAvREAAHVuaXZlcnNhbC9wbGF5ZXIueG1sUEsBAgAAFAACAAgAKoaxSLCHI/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
  <p:tag name="ISPRING_PRESENTATION_TITLE" val="HG000853"/>
</p:tagLst>
</file>

<file path=ppt/theme/theme1.xml><?xml version="1.0" encoding="utf-8"?>
<a:theme xmlns:a="http://schemas.openxmlformats.org/drawingml/2006/main" name="Office 主题">
  <a:themeElements>
    <a:clrScheme name="红动">
      <a:dk1>
        <a:srgbClr val="1C1C1C"/>
      </a:dk1>
      <a:lt1>
        <a:srgbClr val="FFFFFF"/>
      </a:lt1>
      <a:dk2>
        <a:srgbClr val="1C1C1C"/>
      </a:dk2>
      <a:lt2>
        <a:srgbClr val="FFFFFF"/>
      </a:lt2>
      <a:accent1>
        <a:srgbClr val="0072BF"/>
      </a:accent1>
      <a:accent2>
        <a:srgbClr val="3FB1FF"/>
      </a:accent2>
      <a:accent3>
        <a:srgbClr val="0072BF"/>
      </a:accent3>
      <a:accent4>
        <a:srgbClr val="3FB1FF"/>
      </a:accent4>
      <a:accent5>
        <a:srgbClr val="008DEE"/>
      </a:accent5>
      <a:accent6>
        <a:srgbClr val="00B0F0"/>
      </a:accent6>
      <a:hlink>
        <a:srgbClr val="21A5FF"/>
      </a:hlink>
      <a:folHlink>
        <a:srgbClr val="4D4D4D"/>
      </a:folHlink>
    </a:clrScheme>
    <a:fontScheme name="自定义 1">
      <a:majorFont>
        <a:latin typeface="Arial"/>
        <a:ea typeface="微软雅黑"/>
        <a:cs typeface=""/>
      </a:majorFont>
      <a:minorFont>
        <a:latin typeface="Arial"/>
        <a:ea typeface="微软雅黑"/>
        <a:cs typeface=""/>
      </a:minorFont>
    </a:fontScheme>
    <a:fmtScheme name="复合">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2417</Words>
  <Application>Microsoft Office PowerPoint</Application>
  <PresentationFormat>自定义</PresentationFormat>
  <Paragraphs>566</Paragraphs>
  <Slides>37</Slides>
  <Notes>37</Notes>
  <HiddenSlides>0</HiddenSlides>
  <MMClips>2</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37</vt:i4>
      </vt:variant>
    </vt:vector>
  </HeadingPairs>
  <TitlesOfParts>
    <vt:vector size="47" baseType="lpstr">
      <vt:lpstr>Arial Unicode MS</vt:lpstr>
      <vt:lpstr>FontAwesome</vt:lpstr>
      <vt:lpstr>微软雅黑</vt:lpstr>
      <vt:lpstr>Arial</vt:lpstr>
      <vt:lpstr>Arial Black</vt:lpstr>
      <vt:lpstr>Arial Rounded MT Bold</vt:lpstr>
      <vt:lpstr>Calibri</vt:lpstr>
      <vt:lpstr>Impact</vt:lpstr>
      <vt:lpstr>Tahoma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熊猫办公</dc:creator>
  <cp:lastModifiedBy>天 下</cp:lastModifiedBy>
  <cp:revision>372</cp:revision>
  <dcterms:created xsi:type="dcterms:W3CDTF">2013-07-25T03:25:00Z</dcterms:created>
  <dcterms:modified xsi:type="dcterms:W3CDTF">2021-01-06T01:27:27Z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